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726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>
            <a:extLst>
              <a:ext uri="{FF2B5EF4-FFF2-40B4-BE49-F238E27FC236}">
                <a16:creationId xmlns:a16="http://schemas.microsoft.com/office/drawing/2014/main" id="{B2D7A30B-E7B5-4F9E-A7D7-B3162680DCB6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753228"/>
            <a:ext cx="900100" cy="1744269"/>
          </a:xfrm>
          <a:custGeom>
            <a:avLst/>
            <a:gdLst>
              <a:gd name="T0" fmla="*/ 98 w 692"/>
              <a:gd name="T1" fmla="*/ 264 h 1341"/>
              <a:gd name="T2" fmla="*/ 2 w 692"/>
              <a:gd name="T3" fmla="*/ 435 h 1341"/>
              <a:gd name="T4" fmla="*/ 1 w 692"/>
              <a:gd name="T5" fmla="*/ 533 h 1341"/>
              <a:gd name="T6" fmla="*/ 58 w 692"/>
              <a:gd name="T7" fmla="*/ 767 h 1341"/>
              <a:gd name="T8" fmla="*/ 100 w 692"/>
              <a:gd name="T9" fmla="*/ 835 h 1341"/>
              <a:gd name="T10" fmla="*/ 148 w 692"/>
              <a:gd name="T11" fmla="*/ 856 h 1341"/>
              <a:gd name="T12" fmla="*/ 168 w 692"/>
              <a:gd name="T13" fmla="*/ 817 h 1341"/>
              <a:gd name="T14" fmla="*/ 156 w 692"/>
              <a:gd name="T15" fmla="*/ 776 h 1341"/>
              <a:gd name="T16" fmla="*/ 111 w 692"/>
              <a:gd name="T17" fmla="*/ 730 h 1341"/>
              <a:gd name="T18" fmla="*/ 80 w 692"/>
              <a:gd name="T19" fmla="*/ 609 h 1341"/>
              <a:gd name="T20" fmla="*/ 170 w 692"/>
              <a:gd name="T21" fmla="*/ 523 h 1341"/>
              <a:gd name="T22" fmla="*/ 196 w 692"/>
              <a:gd name="T23" fmla="*/ 637 h 1341"/>
              <a:gd name="T24" fmla="*/ 213 w 692"/>
              <a:gd name="T25" fmla="*/ 710 h 1341"/>
              <a:gd name="T26" fmla="*/ 206 w 692"/>
              <a:gd name="T27" fmla="*/ 792 h 1341"/>
              <a:gd name="T28" fmla="*/ 180 w 692"/>
              <a:gd name="T29" fmla="*/ 921 h 1341"/>
              <a:gd name="T30" fmla="*/ 128 w 692"/>
              <a:gd name="T31" fmla="*/ 994 h 1341"/>
              <a:gd name="T32" fmla="*/ 64 w 692"/>
              <a:gd name="T33" fmla="*/ 1176 h 1341"/>
              <a:gd name="T34" fmla="*/ 19 w 692"/>
              <a:gd name="T35" fmla="*/ 1274 h 1341"/>
              <a:gd name="T36" fmla="*/ 43 w 692"/>
              <a:gd name="T37" fmla="*/ 1325 h 1341"/>
              <a:gd name="T38" fmla="*/ 108 w 692"/>
              <a:gd name="T39" fmla="*/ 1334 h 1341"/>
              <a:gd name="T40" fmla="*/ 116 w 692"/>
              <a:gd name="T41" fmla="*/ 1245 h 1341"/>
              <a:gd name="T42" fmla="*/ 132 w 692"/>
              <a:gd name="T43" fmla="*/ 1189 h 1341"/>
              <a:gd name="T44" fmla="*/ 217 w 692"/>
              <a:gd name="T45" fmla="*/ 1063 h 1341"/>
              <a:gd name="T46" fmla="*/ 310 w 692"/>
              <a:gd name="T47" fmla="*/ 918 h 1341"/>
              <a:gd name="T48" fmla="*/ 424 w 692"/>
              <a:gd name="T49" fmla="*/ 957 h 1341"/>
              <a:gd name="T50" fmla="*/ 447 w 692"/>
              <a:gd name="T51" fmla="*/ 1101 h 1341"/>
              <a:gd name="T52" fmla="*/ 408 w 692"/>
              <a:gd name="T53" fmla="*/ 1148 h 1341"/>
              <a:gd name="T54" fmla="*/ 385 w 692"/>
              <a:gd name="T55" fmla="*/ 1187 h 1341"/>
              <a:gd name="T56" fmla="*/ 445 w 692"/>
              <a:gd name="T57" fmla="*/ 1224 h 1341"/>
              <a:gd name="T58" fmla="*/ 500 w 692"/>
              <a:gd name="T59" fmla="*/ 1260 h 1341"/>
              <a:gd name="T60" fmla="*/ 517 w 692"/>
              <a:gd name="T61" fmla="*/ 1192 h 1341"/>
              <a:gd name="T62" fmla="*/ 545 w 692"/>
              <a:gd name="T63" fmla="*/ 1015 h 1341"/>
              <a:gd name="T64" fmla="*/ 550 w 692"/>
              <a:gd name="T65" fmla="*/ 934 h 1341"/>
              <a:gd name="T66" fmla="*/ 525 w 692"/>
              <a:gd name="T67" fmla="*/ 866 h 1341"/>
              <a:gd name="T68" fmla="*/ 572 w 692"/>
              <a:gd name="T69" fmla="*/ 805 h 1341"/>
              <a:gd name="T70" fmla="*/ 631 w 692"/>
              <a:gd name="T71" fmla="*/ 807 h 1341"/>
              <a:gd name="T72" fmla="*/ 660 w 692"/>
              <a:gd name="T73" fmla="*/ 788 h 1341"/>
              <a:gd name="T74" fmla="*/ 690 w 692"/>
              <a:gd name="T75" fmla="*/ 649 h 1341"/>
              <a:gd name="T76" fmla="*/ 610 w 692"/>
              <a:gd name="T77" fmla="*/ 452 h 1341"/>
              <a:gd name="T78" fmla="*/ 530 w 692"/>
              <a:gd name="T79" fmla="*/ 338 h 1341"/>
              <a:gd name="T80" fmla="*/ 415 w 692"/>
              <a:gd name="T81" fmla="*/ 249 h 1341"/>
              <a:gd name="T82" fmla="*/ 339 w 692"/>
              <a:gd name="T83" fmla="*/ 222 h 1341"/>
              <a:gd name="T84" fmla="*/ 357 w 692"/>
              <a:gd name="T85" fmla="*/ 182 h 1341"/>
              <a:gd name="T86" fmla="*/ 352 w 692"/>
              <a:gd name="T87" fmla="*/ 137 h 1341"/>
              <a:gd name="T88" fmla="*/ 375 w 692"/>
              <a:gd name="T89" fmla="*/ 65 h 1341"/>
              <a:gd name="T90" fmla="*/ 376 w 692"/>
              <a:gd name="T91" fmla="*/ 31 h 1341"/>
              <a:gd name="T92" fmla="*/ 296 w 692"/>
              <a:gd name="T93" fmla="*/ 16 h 1341"/>
              <a:gd name="T94" fmla="*/ 230 w 692"/>
              <a:gd name="T95" fmla="*/ 8 h 1341"/>
              <a:gd name="T96" fmla="*/ 166 w 692"/>
              <a:gd name="T97" fmla="*/ 64 h 1341"/>
              <a:gd name="T98" fmla="*/ 173 w 692"/>
              <a:gd name="T99" fmla="*/ 163 h 1341"/>
              <a:gd name="T100" fmla="*/ 174 w 692"/>
              <a:gd name="T101" fmla="*/ 179 h 1341"/>
              <a:gd name="T102" fmla="*/ 181 w 692"/>
              <a:gd name="T103" fmla="*/ 185 h 1341"/>
              <a:gd name="T104" fmla="*/ 478 w 692"/>
              <a:gd name="T105" fmla="*/ 541 h 1341"/>
              <a:gd name="T106" fmla="*/ 447 w 692"/>
              <a:gd name="T107" fmla="*/ 458 h 1341"/>
              <a:gd name="T108" fmla="*/ 461 w 692"/>
              <a:gd name="T109" fmla="*/ 408 h 1341"/>
              <a:gd name="T110" fmla="*/ 564 w 692"/>
              <a:gd name="T111" fmla="*/ 540 h 1341"/>
              <a:gd name="T112" fmla="*/ 551 w 692"/>
              <a:gd name="T113" fmla="*/ 627 h 1341"/>
              <a:gd name="T114" fmla="*/ 509 w 692"/>
              <a:gd name="T115" fmla="*/ 600 h 1341"/>
              <a:gd name="T116" fmla="*/ 484 w 692"/>
              <a:gd name="T117" fmla="*/ 553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2" h="1341">
                <a:moveTo>
                  <a:pt x="190" y="198"/>
                </a:moveTo>
                <a:lnTo>
                  <a:pt x="190" y="216"/>
                </a:lnTo>
                <a:lnTo>
                  <a:pt x="190" y="216"/>
                </a:lnTo>
                <a:lnTo>
                  <a:pt x="170" y="223"/>
                </a:lnTo>
                <a:lnTo>
                  <a:pt x="151" y="232"/>
                </a:lnTo>
                <a:lnTo>
                  <a:pt x="141" y="237"/>
                </a:lnTo>
                <a:lnTo>
                  <a:pt x="131" y="243"/>
                </a:lnTo>
                <a:lnTo>
                  <a:pt x="131" y="243"/>
                </a:lnTo>
                <a:lnTo>
                  <a:pt x="113" y="254"/>
                </a:lnTo>
                <a:lnTo>
                  <a:pt x="98" y="264"/>
                </a:lnTo>
                <a:lnTo>
                  <a:pt x="91" y="270"/>
                </a:lnTo>
                <a:lnTo>
                  <a:pt x="85" y="278"/>
                </a:lnTo>
                <a:lnTo>
                  <a:pt x="77" y="286"/>
                </a:lnTo>
                <a:lnTo>
                  <a:pt x="70" y="296"/>
                </a:lnTo>
                <a:lnTo>
                  <a:pt x="70" y="296"/>
                </a:lnTo>
                <a:lnTo>
                  <a:pt x="52" y="329"/>
                </a:lnTo>
                <a:lnTo>
                  <a:pt x="28" y="374"/>
                </a:lnTo>
                <a:lnTo>
                  <a:pt x="9" y="415"/>
                </a:lnTo>
                <a:lnTo>
                  <a:pt x="3" y="428"/>
                </a:lnTo>
                <a:lnTo>
                  <a:pt x="2" y="435"/>
                </a:lnTo>
                <a:lnTo>
                  <a:pt x="2" y="435"/>
                </a:lnTo>
                <a:lnTo>
                  <a:pt x="3" y="436"/>
                </a:lnTo>
                <a:lnTo>
                  <a:pt x="6" y="440"/>
                </a:lnTo>
                <a:lnTo>
                  <a:pt x="14" y="446"/>
                </a:lnTo>
                <a:lnTo>
                  <a:pt x="25" y="452"/>
                </a:lnTo>
                <a:lnTo>
                  <a:pt x="25" y="452"/>
                </a:lnTo>
                <a:lnTo>
                  <a:pt x="21" y="463"/>
                </a:lnTo>
                <a:lnTo>
                  <a:pt x="12" y="489"/>
                </a:lnTo>
                <a:lnTo>
                  <a:pt x="3" y="520"/>
                </a:lnTo>
                <a:lnTo>
                  <a:pt x="1" y="533"/>
                </a:lnTo>
                <a:lnTo>
                  <a:pt x="0" y="544"/>
                </a:lnTo>
                <a:lnTo>
                  <a:pt x="0" y="544"/>
                </a:lnTo>
                <a:lnTo>
                  <a:pt x="2" y="558"/>
                </a:lnTo>
                <a:lnTo>
                  <a:pt x="7" y="583"/>
                </a:lnTo>
                <a:lnTo>
                  <a:pt x="24" y="645"/>
                </a:lnTo>
                <a:lnTo>
                  <a:pt x="46" y="730"/>
                </a:lnTo>
                <a:lnTo>
                  <a:pt x="46" y="730"/>
                </a:lnTo>
                <a:lnTo>
                  <a:pt x="52" y="744"/>
                </a:lnTo>
                <a:lnTo>
                  <a:pt x="57" y="756"/>
                </a:lnTo>
                <a:lnTo>
                  <a:pt x="58" y="767"/>
                </a:lnTo>
                <a:lnTo>
                  <a:pt x="58" y="767"/>
                </a:lnTo>
                <a:lnTo>
                  <a:pt x="58" y="782"/>
                </a:lnTo>
                <a:lnTo>
                  <a:pt x="59" y="791"/>
                </a:lnTo>
                <a:lnTo>
                  <a:pt x="62" y="796"/>
                </a:lnTo>
                <a:lnTo>
                  <a:pt x="64" y="800"/>
                </a:lnTo>
                <a:lnTo>
                  <a:pt x="64" y="800"/>
                </a:lnTo>
                <a:lnTo>
                  <a:pt x="73" y="810"/>
                </a:lnTo>
                <a:lnTo>
                  <a:pt x="83" y="821"/>
                </a:lnTo>
                <a:lnTo>
                  <a:pt x="100" y="835"/>
                </a:lnTo>
                <a:lnTo>
                  <a:pt x="100" y="835"/>
                </a:lnTo>
                <a:lnTo>
                  <a:pt x="102" y="839"/>
                </a:lnTo>
                <a:lnTo>
                  <a:pt x="104" y="841"/>
                </a:lnTo>
                <a:lnTo>
                  <a:pt x="107" y="844"/>
                </a:lnTo>
                <a:lnTo>
                  <a:pt x="119" y="850"/>
                </a:lnTo>
                <a:lnTo>
                  <a:pt x="119" y="850"/>
                </a:lnTo>
                <a:lnTo>
                  <a:pt x="141" y="861"/>
                </a:lnTo>
                <a:lnTo>
                  <a:pt x="144" y="862"/>
                </a:lnTo>
                <a:lnTo>
                  <a:pt x="147" y="860"/>
                </a:lnTo>
                <a:lnTo>
                  <a:pt x="147" y="860"/>
                </a:lnTo>
                <a:lnTo>
                  <a:pt x="148" y="856"/>
                </a:lnTo>
                <a:lnTo>
                  <a:pt x="148" y="853"/>
                </a:lnTo>
                <a:lnTo>
                  <a:pt x="147" y="848"/>
                </a:lnTo>
                <a:lnTo>
                  <a:pt x="155" y="844"/>
                </a:lnTo>
                <a:lnTo>
                  <a:pt x="155" y="844"/>
                </a:lnTo>
                <a:lnTo>
                  <a:pt x="156" y="843"/>
                </a:lnTo>
                <a:lnTo>
                  <a:pt x="161" y="840"/>
                </a:lnTo>
                <a:lnTo>
                  <a:pt x="163" y="836"/>
                </a:lnTo>
                <a:lnTo>
                  <a:pt x="166" y="831"/>
                </a:lnTo>
                <a:lnTo>
                  <a:pt x="167" y="825"/>
                </a:lnTo>
                <a:lnTo>
                  <a:pt x="168" y="817"/>
                </a:lnTo>
                <a:lnTo>
                  <a:pt x="168" y="817"/>
                </a:lnTo>
                <a:lnTo>
                  <a:pt x="168" y="809"/>
                </a:lnTo>
                <a:lnTo>
                  <a:pt x="167" y="803"/>
                </a:lnTo>
                <a:lnTo>
                  <a:pt x="166" y="797"/>
                </a:lnTo>
                <a:lnTo>
                  <a:pt x="163" y="792"/>
                </a:lnTo>
                <a:lnTo>
                  <a:pt x="159" y="786"/>
                </a:lnTo>
                <a:lnTo>
                  <a:pt x="156" y="784"/>
                </a:lnTo>
                <a:lnTo>
                  <a:pt x="156" y="784"/>
                </a:lnTo>
                <a:lnTo>
                  <a:pt x="156" y="780"/>
                </a:lnTo>
                <a:lnTo>
                  <a:pt x="156" y="776"/>
                </a:lnTo>
                <a:lnTo>
                  <a:pt x="155" y="774"/>
                </a:lnTo>
                <a:lnTo>
                  <a:pt x="155" y="774"/>
                </a:lnTo>
                <a:lnTo>
                  <a:pt x="148" y="770"/>
                </a:lnTo>
                <a:lnTo>
                  <a:pt x="143" y="766"/>
                </a:lnTo>
                <a:lnTo>
                  <a:pt x="135" y="759"/>
                </a:lnTo>
                <a:lnTo>
                  <a:pt x="135" y="759"/>
                </a:lnTo>
                <a:lnTo>
                  <a:pt x="125" y="748"/>
                </a:lnTo>
                <a:lnTo>
                  <a:pt x="118" y="737"/>
                </a:lnTo>
                <a:lnTo>
                  <a:pt x="118" y="737"/>
                </a:lnTo>
                <a:lnTo>
                  <a:pt x="111" y="730"/>
                </a:lnTo>
                <a:lnTo>
                  <a:pt x="106" y="723"/>
                </a:lnTo>
                <a:lnTo>
                  <a:pt x="98" y="716"/>
                </a:lnTo>
                <a:lnTo>
                  <a:pt x="98" y="716"/>
                </a:lnTo>
                <a:lnTo>
                  <a:pt x="96" y="714"/>
                </a:lnTo>
                <a:lnTo>
                  <a:pt x="94" y="713"/>
                </a:lnTo>
                <a:lnTo>
                  <a:pt x="91" y="700"/>
                </a:lnTo>
                <a:lnTo>
                  <a:pt x="91" y="700"/>
                </a:lnTo>
                <a:lnTo>
                  <a:pt x="88" y="688"/>
                </a:lnTo>
                <a:lnTo>
                  <a:pt x="85" y="667"/>
                </a:lnTo>
                <a:lnTo>
                  <a:pt x="80" y="609"/>
                </a:lnTo>
                <a:lnTo>
                  <a:pt x="73" y="532"/>
                </a:lnTo>
                <a:lnTo>
                  <a:pt x="96" y="479"/>
                </a:lnTo>
                <a:lnTo>
                  <a:pt x="118" y="466"/>
                </a:lnTo>
                <a:lnTo>
                  <a:pt x="129" y="429"/>
                </a:lnTo>
                <a:lnTo>
                  <a:pt x="129" y="429"/>
                </a:lnTo>
                <a:lnTo>
                  <a:pt x="143" y="455"/>
                </a:lnTo>
                <a:lnTo>
                  <a:pt x="154" y="479"/>
                </a:lnTo>
                <a:lnTo>
                  <a:pt x="162" y="501"/>
                </a:lnTo>
                <a:lnTo>
                  <a:pt x="162" y="501"/>
                </a:lnTo>
                <a:lnTo>
                  <a:pt x="170" y="523"/>
                </a:lnTo>
                <a:lnTo>
                  <a:pt x="172" y="533"/>
                </a:lnTo>
                <a:lnTo>
                  <a:pt x="173" y="547"/>
                </a:lnTo>
                <a:lnTo>
                  <a:pt x="173" y="547"/>
                </a:lnTo>
                <a:lnTo>
                  <a:pt x="173" y="559"/>
                </a:lnTo>
                <a:lnTo>
                  <a:pt x="175" y="574"/>
                </a:lnTo>
                <a:lnTo>
                  <a:pt x="179" y="588"/>
                </a:lnTo>
                <a:lnTo>
                  <a:pt x="182" y="603"/>
                </a:lnTo>
                <a:lnTo>
                  <a:pt x="187" y="617"/>
                </a:lnTo>
                <a:lnTo>
                  <a:pt x="192" y="628"/>
                </a:lnTo>
                <a:lnTo>
                  <a:pt x="196" y="637"/>
                </a:lnTo>
                <a:lnTo>
                  <a:pt x="198" y="640"/>
                </a:lnTo>
                <a:lnTo>
                  <a:pt x="200" y="642"/>
                </a:lnTo>
                <a:lnTo>
                  <a:pt x="200" y="642"/>
                </a:lnTo>
                <a:lnTo>
                  <a:pt x="213" y="648"/>
                </a:lnTo>
                <a:lnTo>
                  <a:pt x="213" y="648"/>
                </a:lnTo>
                <a:lnTo>
                  <a:pt x="212" y="674"/>
                </a:lnTo>
                <a:lnTo>
                  <a:pt x="212" y="695"/>
                </a:lnTo>
                <a:lnTo>
                  <a:pt x="212" y="704"/>
                </a:lnTo>
                <a:lnTo>
                  <a:pt x="213" y="710"/>
                </a:lnTo>
                <a:lnTo>
                  <a:pt x="213" y="710"/>
                </a:lnTo>
                <a:lnTo>
                  <a:pt x="217" y="718"/>
                </a:lnTo>
                <a:lnTo>
                  <a:pt x="221" y="725"/>
                </a:lnTo>
                <a:lnTo>
                  <a:pt x="223" y="729"/>
                </a:lnTo>
                <a:lnTo>
                  <a:pt x="223" y="733"/>
                </a:lnTo>
                <a:lnTo>
                  <a:pt x="223" y="738"/>
                </a:lnTo>
                <a:lnTo>
                  <a:pt x="222" y="743"/>
                </a:lnTo>
                <a:lnTo>
                  <a:pt x="222" y="743"/>
                </a:lnTo>
                <a:lnTo>
                  <a:pt x="213" y="765"/>
                </a:lnTo>
                <a:lnTo>
                  <a:pt x="206" y="792"/>
                </a:lnTo>
                <a:lnTo>
                  <a:pt x="206" y="792"/>
                </a:lnTo>
                <a:lnTo>
                  <a:pt x="192" y="837"/>
                </a:lnTo>
                <a:lnTo>
                  <a:pt x="185" y="861"/>
                </a:lnTo>
                <a:lnTo>
                  <a:pt x="182" y="876"/>
                </a:lnTo>
                <a:lnTo>
                  <a:pt x="182" y="876"/>
                </a:lnTo>
                <a:lnTo>
                  <a:pt x="182" y="886"/>
                </a:lnTo>
                <a:lnTo>
                  <a:pt x="184" y="899"/>
                </a:lnTo>
                <a:lnTo>
                  <a:pt x="182" y="911"/>
                </a:lnTo>
                <a:lnTo>
                  <a:pt x="182" y="916"/>
                </a:lnTo>
                <a:lnTo>
                  <a:pt x="180" y="921"/>
                </a:lnTo>
                <a:lnTo>
                  <a:pt x="180" y="921"/>
                </a:lnTo>
                <a:lnTo>
                  <a:pt x="172" y="934"/>
                </a:lnTo>
                <a:lnTo>
                  <a:pt x="162" y="948"/>
                </a:lnTo>
                <a:lnTo>
                  <a:pt x="162" y="948"/>
                </a:lnTo>
                <a:lnTo>
                  <a:pt x="148" y="966"/>
                </a:lnTo>
                <a:lnTo>
                  <a:pt x="137" y="979"/>
                </a:lnTo>
                <a:lnTo>
                  <a:pt x="137" y="979"/>
                </a:lnTo>
                <a:lnTo>
                  <a:pt x="131" y="984"/>
                </a:lnTo>
                <a:lnTo>
                  <a:pt x="129" y="988"/>
                </a:lnTo>
                <a:lnTo>
                  <a:pt x="128" y="990"/>
                </a:lnTo>
                <a:lnTo>
                  <a:pt x="128" y="994"/>
                </a:lnTo>
                <a:lnTo>
                  <a:pt x="128" y="994"/>
                </a:lnTo>
                <a:lnTo>
                  <a:pt x="128" y="1000"/>
                </a:lnTo>
                <a:lnTo>
                  <a:pt x="128" y="1001"/>
                </a:lnTo>
                <a:lnTo>
                  <a:pt x="128" y="1001"/>
                </a:lnTo>
                <a:lnTo>
                  <a:pt x="120" y="1028"/>
                </a:lnTo>
                <a:lnTo>
                  <a:pt x="112" y="1057"/>
                </a:lnTo>
                <a:lnTo>
                  <a:pt x="100" y="1090"/>
                </a:lnTo>
                <a:lnTo>
                  <a:pt x="100" y="1090"/>
                </a:lnTo>
                <a:lnTo>
                  <a:pt x="80" y="1142"/>
                </a:lnTo>
                <a:lnTo>
                  <a:pt x="64" y="1176"/>
                </a:lnTo>
                <a:lnTo>
                  <a:pt x="64" y="1176"/>
                </a:lnTo>
                <a:lnTo>
                  <a:pt x="54" y="1204"/>
                </a:lnTo>
                <a:lnTo>
                  <a:pt x="49" y="1213"/>
                </a:lnTo>
                <a:lnTo>
                  <a:pt x="43" y="1225"/>
                </a:lnTo>
                <a:lnTo>
                  <a:pt x="43" y="1225"/>
                </a:lnTo>
                <a:lnTo>
                  <a:pt x="33" y="1245"/>
                </a:lnTo>
                <a:lnTo>
                  <a:pt x="27" y="1257"/>
                </a:lnTo>
                <a:lnTo>
                  <a:pt x="27" y="1257"/>
                </a:lnTo>
                <a:lnTo>
                  <a:pt x="19" y="1274"/>
                </a:lnTo>
                <a:lnTo>
                  <a:pt x="19" y="1274"/>
                </a:lnTo>
                <a:lnTo>
                  <a:pt x="15" y="1281"/>
                </a:lnTo>
                <a:lnTo>
                  <a:pt x="13" y="1284"/>
                </a:lnTo>
                <a:lnTo>
                  <a:pt x="13" y="1286"/>
                </a:lnTo>
                <a:lnTo>
                  <a:pt x="14" y="1294"/>
                </a:lnTo>
                <a:lnTo>
                  <a:pt x="14" y="1294"/>
                </a:lnTo>
                <a:lnTo>
                  <a:pt x="14" y="1297"/>
                </a:lnTo>
                <a:lnTo>
                  <a:pt x="17" y="1302"/>
                </a:lnTo>
                <a:lnTo>
                  <a:pt x="22" y="1309"/>
                </a:lnTo>
                <a:lnTo>
                  <a:pt x="31" y="1317"/>
                </a:lnTo>
                <a:lnTo>
                  <a:pt x="43" y="1325"/>
                </a:lnTo>
                <a:lnTo>
                  <a:pt x="55" y="1331"/>
                </a:lnTo>
                <a:lnTo>
                  <a:pt x="68" y="1337"/>
                </a:lnTo>
                <a:lnTo>
                  <a:pt x="80" y="1340"/>
                </a:lnTo>
                <a:lnTo>
                  <a:pt x="86" y="1341"/>
                </a:lnTo>
                <a:lnTo>
                  <a:pt x="92" y="1341"/>
                </a:lnTo>
                <a:lnTo>
                  <a:pt x="92" y="1341"/>
                </a:lnTo>
                <a:lnTo>
                  <a:pt x="98" y="1340"/>
                </a:lnTo>
                <a:lnTo>
                  <a:pt x="101" y="1339"/>
                </a:lnTo>
                <a:lnTo>
                  <a:pt x="106" y="1336"/>
                </a:lnTo>
                <a:lnTo>
                  <a:pt x="108" y="1334"/>
                </a:lnTo>
                <a:lnTo>
                  <a:pt x="113" y="1328"/>
                </a:lnTo>
                <a:lnTo>
                  <a:pt x="116" y="1321"/>
                </a:lnTo>
                <a:lnTo>
                  <a:pt x="117" y="1312"/>
                </a:lnTo>
                <a:lnTo>
                  <a:pt x="117" y="1305"/>
                </a:lnTo>
                <a:lnTo>
                  <a:pt x="116" y="1290"/>
                </a:lnTo>
                <a:lnTo>
                  <a:pt x="116" y="1290"/>
                </a:lnTo>
                <a:lnTo>
                  <a:pt x="113" y="1266"/>
                </a:lnTo>
                <a:lnTo>
                  <a:pt x="113" y="1254"/>
                </a:lnTo>
                <a:lnTo>
                  <a:pt x="114" y="1249"/>
                </a:lnTo>
                <a:lnTo>
                  <a:pt x="116" y="1245"/>
                </a:lnTo>
                <a:lnTo>
                  <a:pt x="116" y="1245"/>
                </a:lnTo>
                <a:lnTo>
                  <a:pt x="125" y="1222"/>
                </a:lnTo>
                <a:lnTo>
                  <a:pt x="131" y="1204"/>
                </a:lnTo>
                <a:lnTo>
                  <a:pt x="131" y="1204"/>
                </a:lnTo>
                <a:lnTo>
                  <a:pt x="131" y="1202"/>
                </a:lnTo>
                <a:lnTo>
                  <a:pt x="130" y="1201"/>
                </a:lnTo>
                <a:lnTo>
                  <a:pt x="130" y="1199"/>
                </a:lnTo>
                <a:lnTo>
                  <a:pt x="129" y="1197"/>
                </a:lnTo>
                <a:lnTo>
                  <a:pt x="130" y="1194"/>
                </a:lnTo>
                <a:lnTo>
                  <a:pt x="132" y="1189"/>
                </a:lnTo>
                <a:lnTo>
                  <a:pt x="136" y="1182"/>
                </a:lnTo>
                <a:lnTo>
                  <a:pt x="143" y="1175"/>
                </a:lnTo>
                <a:lnTo>
                  <a:pt x="143" y="1175"/>
                </a:lnTo>
                <a:lnTo>
                  <a:pt x="162" y="1154"/>
                </a:lnTo>
                <a:lnTo>
                  <a:pt x="181" y="1128"/>
                </a:lnTo>
                <a:lnTo>
                  <a:pt x="198" y="1106"/>
                </a:lnTo>
                <a:lnTo>
                  <a:pt x="204" y="1097"/>
                </a:lnTo>
                <a:lnTo>
                  <a:pt x="207" y="1090"/>
                </a:lnTo>
                <a:lnTo>
                  <a:pt x="207" y="1090"/>
                </a:lnTo>
                <a:lnTo>
                  <a:pt x="217" y="1063"/>
                </a:lnTo>
                <a:lnTo>
                  <a:pt x="223" y="1046"/>
                </a:lnTo>
                <a:lnTo>
                  <a:pt x="223" y="1046"/>
                </a:lnTo>
                <a:lnTo>
                  <a:pt x="247" y="1009"/>
                </a:lnTo>
                <a:lnTo>
                  <a:pt x="247" y="1009"/>
                </a:lnTo>
                <a:lnTo>
                  <a:pt x="289" y="952"/>
                </a:lnTo>
                <a:lnTo>
                  <a:pt x="289" y="952"/>
                </a:lnTo>
                <a:lnTo>
                  <a:pt x="301" y="935"/>
                </a:lnTo>
                <a:lnTo>
                  <a:pt x="305" y="926"/>
                </a:lnTo>
                <a:lnTo>
                  <a:pt x="310" y="918"/>
                </a:lnTo>
                <a:lnTo>
                  <a:pt x="310" y="918"/>
                </a:lnTo>
                <a:lnTo>
                  <a:pt x="345" y="854"/>
                </a:lnTo>
                <a:lnTo>
                  <a:pt x="376" y="796"/>
                </a:lnTo>
                <a:lnTo>
                  <a:pt x="376" y="796"/>
                </a:lnTo>
                <a:lnTo>
                  <a:pt x="384" y="846"/>
                </a:lnTo>
                <a:lnTo>
                  <a:pt x="391" y="884"/>
                </a:lnTo>
                <a:lnTo>
                  <a:pt x="396" y="901"/>
                </a:lnTo>
                <a:lnTo>
                  <a:pt x="400" y="911"/>
                </a:lnTo>
                <a:lnTo>
                  <a:pt x="400" y="911"/>
                </a:lnTo>
                <a:lnTo>
                  <a:pt x="416" y="944"/>
                </a:lnTo>
                <a:lnTo>
                  <a:pt x="424" y="957"/>
                </a:lnTo>
                <a:lnTo>
                  <a:pt x="427" y="967"/>
                </a:lnTo>
                <a:lnTo>
                  <a:pt x="427" y="967"/>
                </a:lnTo>
                <a:lnTo>
                  <a:pt x="428" y="972"/>
                </a:lnTo>
                <a:lnTo>
                  <a:pt x="431" y="977"/>
                </a:lnTo>
                <a:lnTo>
                  <a:pt x="437" y="988"/>
                </a:lnTo>
                <a:lnTo>
                  <a:pt x="443" y="996"/>
                </a:lnTo>
                <a:lnTo>
                  <a:pt x="445" y="1001"/>
                </a:lnTo>
                <a:lnTo>
                  <a:pt x="445" y="1001"/>
                </a:lnTo>
                <a:lnTo>
                  <a:pt x="447" y="1101"/>
                </a:lnTo>
                <a:lnTo>
                  <a:pt x="447" y="1101"/>
                </a:lnTo>
                <a:lnTo>
                  <a:pt x="446" y="1108"/>
                </a:lnTo>
                <a:lnTo>
                  <a:pt x="446" y="1113"/>
                </a:lnTo>
                <a:lnTo>
                  <a:pt x="443" y="1126"/>
                </a:lnTo>
                <a:lnTo>
                  <a:pt x="443" y="1126"/>
                </a:lnTo>
                <a:lnTo>
                  <a:pt x="441" y="1131"/>
                </a:lnTo>
                <a:lnTo>
                  <a:pt x="439" y="1134"/>
                </a:lnTo>
                <a:lnTo>
                  <a:pt x="435" y="1138"/>
                </a:lnTo>
                <a:lnTo>
                  <a:pt x="432" y="1140"/>
                </a:lnTo>
                <a:lnTo>
                  <a:pt x="421" y="1144"/>
                </a:lnTo>
                <a:lnTo>
                  <a:pt x="408" y="1148"/>
                </a:lnTo>
                <a:lnTo>
                  <a:pt x="408" y="1148"/>
                </a:lnTo>
                <a:lnTo>
                  <a:pt x="401" y="1150"/>
                </a:lnTo>
                <a:lnTo>
                  <a:pt x="394" y="1154"/>
                </a:lnTo>
                <a:lnTo>
                  <a:pt x="388" y="1158"/>
                </a:lnTo>
                <a:lnTo>
                  <a:pt x="383" y="1164"/>
                </a:lnTo>
                <a:lnTo>
                  <a:pt x="381" y="1170"/>
                </a:lnTo>
                <a:lnTo>
                  <a:pt x="381" y="1177"/>
                </a:lnTo>
                <a:lnTo>
                  <a:pt x="381" y="1181"/>
                </a:lnTo>
                <a:lnTo>
                  <a:pt x="383" y="1185"/>
                </a:lnTo>
                <a:lnTo>
                  <a:pt x="385" y="1187"/>
                </a:lnTo>
                <a:lnTo>
                  <a:pt x="388" y="1191"/>
                </a:lnTo>
                <a:lnTo>
                  <a:pt x="388" y="1191"/>
                </a:lnTo>
                <a:lnTo>
                  <a:pt x="395" y="1195"/>
                </a:lnTo>
                <a:lnTo>
                  <a:pt x="403" y="1199"/>
                </a:lnTo>
                <a:lnTo>
                  <a:pt x="418" y="1205"/>
                </a:lnTo>
                <a:lnTo>
                  <a:pt x="425" y="1208"/>
                </a:lnTo>
                <a:lnTo>
                  <a:pt x="432" y="1212"/>
                </a:lnTo>
                <a:lnTo>
                  <a:pt x="438" y="1217"/>
                </a:lnTo>
                <a:lnTo>
                  <a:pt x="445" y="1224"/>
                </a:lnTo>
                <a:lnTo>
                  <a:pt x="445" y="1224"/>
                </a:lnTo>
                <a:lnTo>
                  <a:pt x="456" y="1237"/>
                </a:lnTo>
                <a:lnTo>
                  <a:pt x="462" y="1247"/>
                </a:lnTo>
                <a:lnTo>
                  <a:pt x="465" y="1250"/>
                </a:lnTo>
                <a:lnTo>
                  <a:pt x="469" y="1254"/>
                </a:lnTo>
                <a:lnTo>
                  <a:pt x="474" y="1256"/>
                </a:lnTo>
                <a:lnTo>
                  <a:pt x="481" y="1259"/>
                </a:lnTo>
                <a:lnTo>
                  <a:pt x="481" y="1259"/>
                </a:lnTo>
                <a:lnTo>
                  <a:pt x="487" y="1261"/>
                </a:lnTo>
                <a:lnTo>
                  <a:pt x="494" y="1261"/>
                </a:lnTo>
                <a:lnTo>
                  <a:pt x="500" y="1260"/>
                </a:lnTo>
                <a:lnTo>
                  <a:pt x="505" y="1257"/>
                </a:lnTo>
                <a:lnTo>
                  <a:pt x="509" y="1254"/>
                </a:lnTo>
                <a:lnTo>
                  <a:pt x="513" y="1249"/>
                </a:lnTo>
                <a:lnTo>
                  <a:pt x="517" y="1244"/>
                </a:lnTo>
                <a:lnTo>
                  <a:pt x="519" y="1237"/>
                </a:lnTo>
                <a:lnTo>
                  <a:pt x="519" y="1237"/>
                </a:lnTo>
                <a:lnTo>
                  <a:pt x="520" y="1229"/>
                </a:lnTo>
                <a:lnTo>
                  <a:pt x="520" y="1218"/>
                </a:lnTo>
                <a:lnTo>
                  <a:pt x="519" y="1205"/>
                </a:lnTo>
                <a:lnTo>
                  <a:pt x="517" y="1192"/>
                </a:lnTo>
                <a:lnTo>
                  <a:pt x="512" y="1169"/>
                </a:lnTo>
                <a:lnTo>
                  <a:pt x="509" y="1155"/>
                </a:lnTo>
                <a:lnTo>
                  <a:pt x="509" y="1155"/>
                </a:lnTo>
                <a:lnTo>
                  <a:pt x="511" y="1146"/>
                </a:lnTo>
                <a:lnTo>
                  <a:pt x="515" y="1132"/>
                </a:lnTo>
                <a:lnTo>
                  <a:pt x="527" y="1095"/>
                </a:lnTo>
                <a:lnTo>
                  <a:pt x="527" y="1095"/>
                </a:lnTo>
                <a:lnTo>
                  <a:pt x="535" y="1071"/>
                </a:lnTo>
                <a:lnTo>
                  <a:pt x="540" y="1044"/>
                </a:lnTo>
                <a:lnTo>
                  <a:pt x="545" y="1015"/>
                </a:lnTo>
                <a:lnTo>
                  <a:pt x="549" y="994"/>
                </a:lnTo>
                <a:lnTo>
                  <a:pt x="549" y="994"/>
                </a:lnTo>
                <a:lnTo>
                  <a:pt x="549" y="976"/>
                </a:lnTo>
                <a:lnTo>
                  <a:pt x="548" y="960"/>
                </a:lnTo>
                <a:lnTo>
                  <a:pt x="545" y="946"/>
                </a:lnTo>
                <a:lnTo>
                  <a:pt x="545" y="946"/>
                </a:lnTo>
                <a:lnTo>
                  <a:pt x="546" y="945"/>
                </a:lnTo>
                <a:lnTo>
                  <a:pt x="549" y="941"/>
                </a:lnTo>
                <a:lnTo>
                  <a:pt x="549" y="938"/>
                </a:lnTo>
                <a:lnTo>
                  <a:pt x="550" y="934"/>
                </a:lnTo>
                <a:lnTo>
                  <a:pt x="549" y="929"/>
                </a:lnTo>
                <a:lnTo>
                  <a:pt x="546" y="923"/>
                </a:lnTo>
                <a:lnTo>
                  <a:pt x="546" y="923"/>
                </a:lnTo>
                <a:lnTo>
                  <a:pt x="542" y="912"/>
                </a:lnTo>
                <a:lnTo>
                  <a:pt x="537" y="905"/>
                </a:lnTo>
                <a:lnTo>
                  <a:pt x="532" y="898"/>
                </a:lnTo>
                <a:lnTo>
                  <a:pt x="527" y="887"/>
                </a:lnTo>
                <a:lnTo>
                  <a:pt x="527" y="887"/>
                </a:lnTo>
                <a:lnTo>
                  <a:pt x="526" y="879"/>
                </a:lnTo>
                <a:lnTo>
                  <a:pt x="525" y="866"/>
                </a:lnTo>
                <a:lnTo>
                  <a:pt x="526" y="837"/>
                </a:lnTo>
                <a:lnTo>
                  <a:pt x="530" y="800"/>
                </a:lnTo>
                <a:lnTo>
                  <a:pt x="530" y="800"/>
                </a:lnTo>
                <a:lnTo>
                  <a:pt x="544" y="805"/>
                </a:lnTo>
                <a:lnTo>
                  <a:pt x="556" y="807"/>
                </a:lnTo>
                <a:lnTo>
                  <a:pt x="562" y="809"/>
                </a:lnTo>
                <a:lnTo>
                  <a:pt x="567" y="807"/>
                </a:lnTo>
                <a:lnTo>
                  <a:pt x="567" y="807"/>
                </a:lnTo>
                <a:lnTo>
                  <a:pt x="569" y="806"/>
                </a:lnTo>
                <a:lnTo>
                  <a:pt x="572" y="805"/>
                </a:lnTo>
                <a:lnTo>
                  <a:pt x="572" y="802"/>
                </a:lnTo>
                <a:lnTo>
                  <a:pt x="572" y="802"/>
                </a:lnTo>
                <a:lnTo>
                  <a:pt x="574" y="802"/>
                </a:lnTo>
                <a:lnTo>
                  <a:pt x="582" y="804"/>
                </a:lnTo>
                <a:lnTo>
                  <a:pt x="582" y="804"/>
                </a:lnTo>
                <a:lnTo>
                  <a:pt x="597" y="807"/>
                </a:lnTo>
                <a:lnTo>
                  <a:pt x="611" y="809"/>
                </a:lnTo>
                <a:lnTo>
                  <a:pt x="624" y="809"/>
                </a:lnTo>
                <a:lnTo>
                  <a:pt x="631" y="807"/>
                </a:lnTo>
                <a:lnTo>
                  <a:pt x="631" y="807"/>
                </a:lnTo>
                <a:lnTo>
                  <a:pt x="635" y="806"/>
                </a:lnTo>
                <a:lnTo>
                  <a:pt x="636" y="804"/>
                </a:lnTo>
                <a:lnTo>
                  <a:pt x="637" y="803"/>
                </a:lnTo>
                <a:lnTo>
                  <a:pt x="643" y="802"/>
                </a:lnTo>
                <a:lnTo>
                  <a:pt x="643" y="802"/>
                </a:lnTo>
                <a:lnTo>
                  <a:pt x="649" y="800"/>
                </a:lnTo>
                <a:lnTo>
                  <a:pt x="651" y="799"/>
                </a:lnTo>
                <a:lnTo>
                  <a:pt x="656" y="794"/>
                </a:lnTo>
                <a:lnTo>
                  <a:pt x="656" y="794"/>
                </a:lnTo>
                <a:lnTo>
                  <a:pt x="660" y="788"/>
                </a:lnTo>
                <a:lnTo>
                  <a:pt x="663" y="776"/>
                </a:lnTo>
                <a:lnTo>
                  <a:pt x="672" y="743"/>
                </a:lnTo>
                <a:lnTo>
                  <a:pt x="680" y="710"/>
                </a:lnTo>
                <a:lnTo>
                  <a:pt x="684" y="693"/>
                </a:lnTo>
                <a:lnTo>
                  <a:pt x="684" y="693"/>
                </a:lnTo>
                <a:lnTo>
                  <a:pt x="688" y="679"/>
                </a:lnTo>
                <a:lnTo>
                  <a:pt x="692" y="661"/>
                </a:lnTo>
                <a:lnTo>
                  <a:pt x="692" y="661"/>
                </a:lnTo>
                <a:lnTo>
                  <a:pt x="692" y="656"/>
                </a:lnTo>
                <a:lnTo>
                  <a:pt x="690" y="649"/>
                </a:lnTo>
                <a:lnTo>
                  <a:pt x="683" y="633"/>
                </a:lnTo>
                <a:lnTo>
                  <a:pt x="675" y="620"/>
                </a:lnTo>
                <a:lnTo>
                  <a:pt x="671" y="614"/>
                </a:lnTo>
                <a:lnTo>
                  <a:pt x="671" y="614"/>
                </a:lnTo>
                <a:lnTo>
                  <a:pt x="628" y="589"/>
                </a:lnTo>
                <a:lnTo>
                  <a:pt x="628" y="589"/>
                </a:lnTo>
                <a:lnTo>
                  <a:pt x="622" y="527"/>
                </a:lnTo>
                <a:lnTo>
                  <a:pt x="616" y="480"/>
                </a:lnTo>
                <a:lnTo>
                  <a:pt x="612" y="463"/>
                </a:lnTo>
                <a:lnTo>
                  <a:pt x="610" y="452"/>
                </a:lnTo>
                <a:lnTo>
                  <a:pt x="610" y="452"/>
                </a:lnTo>
                <a:lnTo>
                  <a:pt x="601" y="436"/>
                </a:lnTo>
                <a:lnTo>
                  <a:pt x="591" y="417"/>
                </a:lnTo>
                <a:lnTo>
                  <a:pt x="576" y="398"/>
                </a:lnTo>
                <a:lnTo>
                  <a:pt x="569" y="390"/>
                </a:lnTo>
                <a:lnTo>
                  <a:pt x="563" y="381"/>
                </a:lnTo>
                <a:lnTo>
                  <a:pt x="563" y="381"/>
                </a:lnTo>
                <a:lnTo>
                  <a:pt x="536" y="358"/>
                </a:lnTo>
                <a:lnTo>
                  <a:pt x="524" y="347"/>
                </a:lnTo>
                <a:lnTo>
                  <a:pt x="530" y="338"/>
                </a:lnTo>
                <a:lnTo>
                  <a:pt x="530" y="338"/>
                </a:lnTo>
                <a:lnTo>
                  <a:pt x="527" y="340"/>
                </a:lnTo>
                <a:lnTo>
                  <a:pt x="520" y="336"/>
                </a:lnTo>
                <a:lnTo>
                  <a:pt x="506" y="327"/>
                </a:lnTo>
                <a:lnTo>
                  <a:pt x="482" y="305"/>
                </a:lnTo>
                <a:lnTo>
                  <a:pt x="482" y="305"/>
                </a:lnTo>
                <a:lnTo>
                  <a:pt x="455" y="281"/>
                </a:lnTo>
                <a:lnTo>
                  <a:pt x="437" y="266"/>
                </a:lnTo>
                <a:lnTo>
                  <a:pt x="415" y="249"/>
                </a:lnTo>
                <a:lnTo>
                  <a:pt x="415" y="249"/>
                </a:lnTo>
                <a:lnTo>
                  <a:pt x="410" y="245"/>
                </a:lnTo>
                <a:lnTo>
                  <a:pt x="404" y="243"/>
                </a:lnTo>
                <a:lnTo>
                  <a:pt x="392" y="237"/>
                </a:lnTo>
                <a:lnTo>
                  <a:pt x="381" y="235"/>
                </a:lnTo>
                <a:lnTo>
                  <a:pt x="375" y="233"/>
                </a:lnTo>
                <a:lnTo>
                  <a:pt x="375" y="233"/>
                </a:lnTo>
                <a:lnTo>
                  <a:pt x="338" y="231"/>
                </a:lnTo>
                <a:lnTo>
                  <a:pt x="338" y="231"/>
                </a:lnTo>
                <a:lnTo>
                  <a:pt x="338" y="226"/>
                </a:lnTo>
                <a:lnTo>
                  <a:pt x="339" y="222"/>
                </a:lnTo>
                <a:lnTo>
                  <a:pt x="341" y="216"/>
                </a:lnTo>
                <a:lnTo>
                  <a:pt x="341" y="216"/>
                </a:lnTo>
                <a:lnTo>
                  <a:pt x="347" y="207"/>
                </a:lnTo>
                <a:lnTo>
                  <a:pt x="350" y="204"/>
                </a:lnTo>
                <a:lnTo>
                  <a:pt x="351" y="200"/>
                </a:lnTo>
                <a:lnTo>
                  <a:pt x="351" y="191"/>
                </a:lnTo>
                <a:lnTo>
                  <a:pt x="351" y="191"/>
                </a:lnTo>
                <a:lnTo>
                  <a:pt x="353" y="188"/>
                </a:lnTo>
                <a:lnTo>
                  <a:pt x="355" y="186"/>
                </a:lnTo>
                <a:lnTo>
                  <a:pt x="357" y="182"/>
                </a:lnTo>
                <a:lnTo>
                  <a:pt x="357" y="182"/>
                </a:lnTo>
                <a:lnTo>
                  <a:pt x="355" y="169"/>
                </a:lnTo>
                <a:lnTo>
                  <a:pt x="354" y="159"/>
                </a:lnTo>
                <a:lnTo>
                  <a:pt x="354" y="159"/>
                </a:lnTo>
                <a:lnTo>
                  <a:pt x="357" y="158"/>
                </a:lnTo>
                <a:lnTo>
                  <a:pt x="358" y="156"/>
                </a:lnTo>
                <a:lnTo>
                  <a:pt x="359" y="154"/>
                </a:lnTo>
                <a:lnTo>
                  <a:pt x="359" y="154"/>
                </a:lnTo>
                <a:lnTo>
                  <a:pt x="357" y="146"/>
                </a:lnTo>
                <a:lnTo>
                  <a:pt x="352" y="137"/>
                </a:lnTo>
                <a:lnTo>
                  <a:pt x="344" y="118"/>
                </a:lnTo>
                <a:lnTo>
                  <a:pt x="344" y="118"/>
                </a:lnTo>
                <a:lnTo>
                  <a:pt x="341" y="112"/>
                </a:lnTo>
                <a:lnTo>
                  <a:pt x="340" y="105"/>
                </a:lnTo>
                <a:lnTo>
                  <a:pt x="339" y="90"/>
                </a:lnTo>
                <a:lnTo>
                  <a:pt x="338" y="80"/>
                </a:lnTo>
                <a:lnTo>
                  <a:pt x="338" y="80"/>
                </a:lnTo>
                <a:lnTo>
                  <a:pt x="351" y="74"/>
                </a:lnTo>
                <a:lnTo>
                  <a:pt x="375" y="65"/>
                </a:lnTo>
                <a:lnTo>
                  <a:pt x="375" y="65"/>
                </a:lnTo>
                <a:lnTo>
                  <a:pt x="379" y="63"/>
                </a:lnTo>
                <a:lnTo>
                  <a:pt x="383" y="59"/>
                </a:lnTo>
                <a:lnTo>
                  <a:pt x="385" y="56"/>
                </a:lnTo>
                <a:lnTo>
                  <a:pt x="388" y="51"/>
                </a:lnTo>
                <a:lnTo>
                  <a:pt x="389" y="43"/>
                </a:lnTo>
                <a:lnTo>
                  <a:pt x="388" y="37"/>
                </a:lnTo>
                <a:lnTo>
                  <a:pt x="388" y="37"/>
                </a:lnTo>
                <a:lnTo>
                  <a:pt x="385" y="33"/>
                </a:lnTo>
                <a:lnTo>
                  <a:pt x="382" y="31"/>
                </a:lnTo>
                <a:lnTo>
                  <a:pt x="376" y="31"/>
                </a:lnTo>
                <a:lnTo>
                  <a:pt x="369" y="31"/>
                </a:lnTo>
                <a:lnTo>
                  <a:pt x="369" y="31"/>
                </a:lnTo>
                <a:lnTo>
                  <a:pt x="357" y="32"/>
                </a:lnTo>
                <a:lnTo>
                  <a:pt x="340" y="37"/>
                </a:lnTo>
                <a:lnTo>
                  <a:pt x="320" y="43"/>
                </a:lnTo>
                <a:lnTo>
                  <a:pt x="320" y="43"/>
                </a:lnTo>
                <a:lnTo>
                  <a:pt x="317" y="39"/>
                </a:lnTo>
                <a:lnTo>
                  <a:pt x="311" y="31"/>
                </a:lnTo>
                <a:lnTo>
                  <a:pt x="302" y="21"/>
                </a:lnTo>
                <a:lnTo>
                  <a:pt x="296" y="16"/>
                </a:lnTo>
                <a:lnTo>
                  <a:pt x="290" y="13"/>
                </a:lnTo>
                <a:lnTo>
                  <a:pt x="290" y="13"/>
                </a:lnTo>
                <a:lnTo>
                  <a:pt x="278" y="7"/>
                </a:lnTo>
                <a:lnTo>
                  <a:pt x="266" y="2"/>
                </a:lnTo>
                <a:lnTo>
                  <a:pt x="260" y="1"/>
                </a:lnTo>
                <a:lnTo>
                  <a:pt x="255" y="0"/>
                </a:lnTo>
                <a:lnTo>
                  <a:pt x="249" y="0"/>
                </a:lnTo>
                <a:lnTo>
                  <a:pt x="244" y="1"/>
                </a:lnTo>
                <a:lnTo>
                  <a:pt x="244" y="1"/>
                </a:lnTo>
                <a:lnTo>
                  <a:pt x="230" y="8"/>
                </a:lnTo>
                <a:lnTo>
                  <a:pt x="211" y="19"/>
                </a:lnTo>
                <a:lnTo>
                  <a:pt x="200" y="25"/>
                </a:lnTo>
                <a:lnTo>
                  <a:pt x="192" y="32"/>
                </a:lnTo>
                <a:lnTo>
                  <a:pt x="185" y="38"/>
                </a:lnTo>
                <a:lnTo>
                  <a:pt x="180" y="44"/>
                </a:lnTo>
                <a:lnTo>
                  <a:pt x="180" y="44"/>
                </a:lnTo>
                <a:lnTo>
                  <a:pt x="178" y="48"/>
                </a:lnTo>
                <a:lnTo>
                  <a:pt x="174" y="53"/>
                </a:lnTo>
                <a:lnTo>
                  <a:pt x="168" y="59"/>
                </a:lnTo>
                <a:lnTo>
                  <a:pt x="166" y="64"/>
                </a:lnTo>
                <a:lnTo>
                  <a:pt x="163" y="69"/>
                </a:lnTo>
                <a:lnTo>
                  <a:pt x="162" y="75"/>
                </a:lnTo>
                <a:lnTo>
                  <a:pt x="162" y="83"/>
                </a:lnTo>
                <a:lnTo>
                  <a:pt x="162" y="83"/>
                </a:lnTo>
                <a:lnTo>
                  <a:pt x="165" y="114"/>
                </a:lnTo>
                <a:lnTo>
                  <a:pt x="167" y="128"/>
                </a:lnTo>
                <a:lnTo>
                  <a:pt x="167" y="128"/>
                </a:lnTo>
                <a:lnTo>
                  <a:pt x="173" y="148"/>
                </a:lnTo>
                <a:lnTo>
                  <a:pt x="180" y="148"/>
                </a:lnTo>
                <a:lnTo>
                  <a:pt x="173" y="163"/>
                </a:lnTo>
                <a:lnTo>
                  <a:pt x="173" y="163"/>
                </a:lnTo>
                <a:lnTo>
                  <a:pt x="175" y="163"/>
                </a:lnTo>
                <a:lnTo>
                  <a:pt x="176" y="164"/>
                </a:lnTo>
                <a:lnTo>
                  <a:pt x="176" y="167"/>
                </a:lnTo>
                <a:lnTo>
                  <a:pt x="176" y="167"/>
                </a:lnTo>
                <a:lnTo>
                  <a:pt x="175" y="170"/>
                </a:lnTo>
                <a:lnTo>
                  <a:pt x="175" y="170"/>
                </a:lnTo>
                <a:lnTo>
                  <a:pt x="174" y="173"/>
                </a:lnTo>
                <a:lnTo>
                  <a:pt x="174" y="173"/>
                </a:lnTo>
                <a:lnTo>
                  <a:pt x="174" y="179"/>
                </a:lnTo>
                <a:lnTo>
                  <a:pt x="174" y="180"/>
                </a:lnTo>
                <a:lnTo>
                  <a:pt x="174" y="181"/>
                </a:lnTo>
                <a:lnTo>
                  <a:pt x="174" y="181"/>
                </a:lnTo>
                <a:lnTo>
                  <a:pt x="178" y="180"/>
                </a:lnTo>
                <a:lnTo>
                  <a:pt x="179" y="181"/>
                </a:lnTo>
                <a:lnTo>
                  <a:pt x="180" y="182"/>
                </a:lnTo>
                <a:lnTo>
                  <a:pt x="180" y="182"/>
                </a:lnTo>
                <a:lnTo>
                  <a:pt x="181" y="185"/>
                </a:lnTo>
                <a:lnTo>
                  <a:pt x="181" y="185"/>
                </a:lnTo>
                <a:lnTo>
                  <a:pt x="181" y="185"/>
                </a:lnTo>
                <a:lnTo>
                  <a:pt x="182" y="188"/>
                </a:lnTo>
                <a:lnTo>
                  <a:pt x="182" y="188"/>
                </a:lnTo>
                <a:lnTo>
                  <a:pt x="184" y="195"/>
                </a:lnTo>
                <a:lnTo>
                  <a:pt x="184" y="196"/>
                </a:lnTo>
                <a:lnTo>
                  <a:pt x="190" y="198"/>
                </a:lnTo>
                <a:close/>
                <a:moveTo>
                  <a:pt x="484" y="553"/>
                </a:moveTo>
                <a:lnTo>
                  <a:pt x="484" y="553"/>
                </a:lnTo>
                <a:lnTo>
                  <a:pt x="483" y="549"/>
                </a:lnTo>
                <a:lnTo>
                  <a:pt x="481" y="545"/>
                </a:lnTo>
                <a:lnTo>
                  <a:pt x="478" y="541"/>
                </a:lnTo>
                <a:lnTo>
                  <a:pt x="478" y="537"/>
                </a:lnTo>
                <a:lnTo>
                  <a:pt x="478" y="537"/>
                </a:lnTo>
                <a:lnTo>
                  <a:pt x="477" y="531"/>
                </a:lnTo>
                <a:lnTo>
                  <a:pt x="476" y="526"/>
                </a:lnTo>
                <a:lnTo>
                  <a:pt x="472" y="521"/>
                </a:lnTo>
                <a:lnTo>
                  <a:pt x="470" y="515"/>
                </a:lnTo>
                <a:lnTo>
                  <a:pt x="470" y="515"/>
                </a:lnTo>
                <a:lnTo>
                  <a:pt x="462" y="492"/>
                </a:lnTo>
                <a:lnTo>
                  <a:pt x="447" y="458"/>
                </a:lnTo>
                <a:lnTo>
                  <a:pt x="447" y="458"/>
                </a:lnTo>
                <a:lnTo>
                  <a:pt x="429" y="414"/>
                </a:lnTo>
                <a:lnTo>
                  <a:pt x="421" y="390"/>
                </a:lnTo>
                <a:lnTo>
                  <a:pt x="435" y="390"/>
                </a:lnTo>
                <a:lnTo>
                  <a:pt x="435" y="390"/>
                </a:lnTo>
                <a:lnTo>
                  <a:pt x="443" y="399"/>
                </a:lnTo>
                <a:lnTo>
                  <a:pt x="443" y="399"/>
                </a:lnTo>
                <a:lnTo>
                  <a:pt x="451" y="407"/>
                </a:lnTo>
                <a:lnTo>
                  <a:pt x="455" y="409"/>
                </a:lnTo>
                <a:lnTo>
                  <a:pt x="461" y="408"/>
                </a:lnTo>
                <a:lnTo>
                  <a:pt x="461" y="408"/>
                </a:lnTo>
                <a:lnTo>
                  <a:pt x="477" y="417"/>
                </a:lnTo>
                <a:lnTo>
                  <a:pt x="502" y="433"/>
                </a:lnTo>
                <a:lnTo>
                  <a:pt x="502" y="433"/>
                </a:lnTo>
                <a:lnTo>
                  <a:pt x="512" y="440"/>
                </a:lnTo>
                <a:lnTo>
                  <a:pt x="524" y="451"/>
                </a:lnTo>
                <a:lnTo>
                  <a:pt x="536" y="461"/>
                </a:lnTo>
                <a:lnTo>
                  <a:pt x="540" y="467"/>
                </a:lnTo>
                <a:lnTo>
                  <a:pt x="540" y="467"/>
                </a:lnTo>
                <a:lnTo>
                  <a:pt x="551" y="495"/>
                </a:lnTo>
                <a:lnTo>
                  <a:pt x="564" y="540"/>
                </a:lnTo>
                <a:lnTo>
                  <a:pt x="564" y="540"/>
                </a:lnTo>
                <a:lnTo>
                  <a:pt x="569" y="560"/>
                </a:lnTo>
                <a:lnTo>
                  <a:pt x="574" y="577"/>
                </a:lnTo>
                <a:lnTo>
                  <a:pt x="576" y="593"/>
                </a:lnTo>
                <a:lnTo>
                  <a:pt x="576" y="593"/>
                </a:lnTo>
                <a:lnTo>
                  <a:pt x="574" y="596"/>
                </a:lnTo>
                <a:lnTo>
                  <a:pt x="563" y="611"/>
                </a:lnTo>
                <a:lnTo>
                  <a:pt x="563" y="611"/>
                </a:lnTo>
                <a:lnTo>
                  <a:pt x="557" y="617"/>
                </a:lnTo>
                <a:lnTo>
                  <a:pt x="551" y="627"/>
                </a:lnTo>
                <a:lnTo>
                  <a:pt x="538" y="650"/>
                </a:lnTo>
                <a:lnTo>
                  <a:pt x="521" y="681"/>
                </a:lnTo>
                <a:lnTo>
                  <a:pt x="521" y="681"/>
                </a:lnTo>
                <a:lnTo>
                  <a:pt x="521" y="671"/>
                </a:lnTo>
                <a:lnTo>
                  <a:pt x="520" y="651"/>
                </a:lnTo>
                <a:lnTo>
                  <a:pt x="518" y="627"/>
                </a:lnTo>
                <a:lnTo>
                  <a:pt x="517" y="617"/>
                </a:lnTo>
                <a:lnTo>
                  <a:pt x="513" y="608"/>
                </a:lnTo>
                <a:lnTo>
                  <a:pt x="513" y="608"/>
                </a:lnTo>
                <a:lnTo>
                  <a:pt x="509" y="600"/>
                </a:lnTo>
                <a:lnTo>
                  <a:pt x="506" y="596"/>
                </a:lnTo>
                <a:lnTo>
                  <a:pt x="503" y="593"/>
                </a:lnTo>
                <a:lnTo>
                  <a:pt x="498" y="586"/>
                </a:lnTo>
                <a:lnTo>
                  <a:pt x="498" y="586"/>
                </a:lnTo>
                <a:lnTo>
                  <a:pt x="492" y="576"/>
                </a:lnTo>
                <a:lnTo>
                  <a:pt x="490" y="575"/>
                </a:lnTo>
                <a:lnTo>
                  <a:pt x="490" y="575"/>
                </a:lnTo>
                <a:lnTo>
                  <a:pt x="490" y="575"/>
                </a:lnTo>
                <a:lnTo>
                  <a:pt x="487" y="566"/>
                </a:lnTo>
                <a:lnTo>
                  <a:pt x="484" y="553"/>
                </a:lnTo>
                <a:lnTo>
                  <a:pt x="484" y="5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4486645E-E49A-46B7-8E76-618E9F62CBC0}"/>
              </a:ext>
            </a:extLst>
          </p:cNvPr>
          <p:cNvSpPr>
            <a:spLocks noEditPoints="1"/>
          </p:cNvSpPr>
          <p:nvPr/>
        </p:nvSpPr>
        <p:spPr bwMode="auto">
          <a:xfrm>
            <a:off x="6186034" y="781445"/>
            <a:ext cx="967164" cy="1744269"/>
          </a:xfrm>
          <a:custGeom>
            <a:avLst/>
            <a:gdLst>
              <a:gd name="T0" fmla="*/ 543 w 860"/>
              <a:gd name="T1" fmla="*/ 612 h 1551"/>
              <a:gd name="T2" fmla="*/ 532 w 860"/>
              <a:gd name="T3" fmla="*/ 647 h 1551"/>
              <a:gd name="T4" fmla="*/ 361 w 860"/>
              <a:gd name="T5" fmla="*/ 730 h 1551"/>
              <a:gd name="T6" fmla="*/ 277 w 860"/>
              <a:gd name="T7" fmla="*/ 777 h 1551"/>
              <a:gd name="T8" fmla="*/ 229 w 860"/>
              <a:gd name="T9" fmla="*/ 872 h 1551"/>
              <a:gd name="T10" fmla="*/ 158 w 860"/>
              <a:gd name="T11" fmla="*/ 1073 h 1551"/>
              <a:gd name="T12" fmla="*/ 129 w 860"/>
              <a:gd name="T13" fmla="*/ 1070 h 1551"/>
              <a:gd name="T14" fmla="*/ 83 w 860"/>
              <a:gd name="T15" fmla="*/ 1093 h 1551"/>
              <a:gd name="T16" fmla="*/ 22 w 860"/>
              <a:gd name="T17" fmla="*/ 1078 h 1551"/>
              <a:gd name="T18" fmla="*/ 0 w 860"/>
              <a:gd name="T19" fmla="*/ 1115 h 1551"/>
              <a:gd name="T20" fmla="*/ 82 w 860"/>
              <a:gd name="T21" fmla="*/ 1176 h 1551"/>
              <a:gd name="T22" fmla="*/ 198 w 860"/>
              <a:gd name="T23" fmla="*/ 1210 h 1551"/>
              <a:gd name="T24" fmla="*/ 216 w 860"/>
              <a:gd name="T25" fmla="*/ 1146 h 1551"/>
              <a:gd name="T26" fmla="*/ 229 w 860"/>
              <a:gd name="T27" fmla="*/ 1089 h 1551"/>
              <a:gd name="T28" fmla="*/ 329 w 860"/>
              <a:gd name="T29" fmla="*/ 943 h 1551"/>
              <a:gd name="T30" fmla="*/ 409 w 860"/>
              <a:gd name="T31" fmla="*/ 862 h 1551"/>
              <a:gd name="T32" fmla="*/ 608 w 860"/>
              <a:gd name="T33" fmla="*/ 863 h 1551"/>
              <a:gd name="T34" fmla="*/ 641 w 860"/>
              <a:gd name="T35" fmla="*/ 1154 h 1551"/>
              <a:gd name="T36" fmla="*/ 672 w 860"/>
              <a:gd name="T37" fmla="*/ 1361 h 1551"/>
              <a:gd name="T38" fmla="*/ 664 w 860"/>
              <a:gd name="T39" fmla="*/ 1438 h 1551"/>
              <a:gd name="T40" fmla="*/ 620 w 860"/>
              <a:gd name="T41" fmla="*/ 1443 h 1551"/>
              <a:gd name="T42" fmla="*/ 547 w 860"/>
              <a:gd name="T43" fmla="*/ 1484 h 1551"/>
              <a:gd name="T44" fmla="*/ 572 w 860"/>
              <a:gd name="T45" fmla="*/ 1508 h 1551"/>
              <a:gd name="T46" fmla="*/ 697 w 860"/>
              <a:gd name="T47" fmla="*/ 1537 h 1551"/>
              <a:gd name="T48" fmla="*/ 774 w 860"/>
              <a:gd name="T49" fmla="*/ 1529 h 1551"/>
              <a:gd name="T50" fmla="*/ 765 w 860"/>
              <a:gd name="T51" fmla="*/ 1463 h 1551"/>
              <a:gd name="T52" fmla="*/ 759 w 860"/>
              <a:gd name="T53" fmla="*/ 1353 h 1551"/>
              <a:gd name="T54" fmla="*/ 770 w 860"/>
              <a:gd name="T55" fmla="*/ 1190 h 1551"/>
              <a:gd name="T56" fmla="*/ 741 w 860"/>
              <a:gd name="T57" fmla="*/ 1056 h 1551"/>
              <a:gd name="T58" fmla="*/ 780 w 860"/>
              <a:gd name="T59" fmla="*/ 899 h 1551"/>
              <a:gd name="T60" fmla="*/ 788 w 860"/>
              <a:gd name="T61" fmla="*/ 659 h 1551"/>
              <a:gd name="T62" fmla="*/ 855 w 860"/>
              <a:gd name="T63" fmla="*/ 549 h 1551"/>
              <a:gd name="T64" fmla="*/ 857 w 860"/>
              <a:gd name="T65" fmla="*/ 397 h 1551"/>
              <a:gd name="T66" fmla="*/ 824 w 860"/>
              <a:gd name="T67" fmla="*/ 257 h 1551"/>
              <a:gd name="T68" fmla="*/ 751 w 860"/>
              <a:gd name="T69" fmla="*/ 225 h 1551"/>
              <a:gd name="T70" fmla="*/ 788 w 860"/>
              <a:gd name="T71" fmla="*/ 154 h 1551"/>
              <a:gd name="T72" fmla="*/ 796 w 860"/>
              <a:gd name="T73" fmla="*/ 96 h 1551"/>
              <a:gd name="T74" fmla="*/ 754 w 860"/>
              <a:gd name="T75" fmla="*/ 22 h 1551"/>
              <a:gd name="T76" fmla="*/ 726 w 860"/>
              <a:gd name="T77" fmla="*/ 11 h 1551"/>
              <a:gd name="T78" fmla="*/ 646 w 860"/>
              <a:gd name="T79" fmla="*/ 11 h 1551"/>
              <a:gd name="T80" fmla="*/ 547 w 860"/>
              <a:gd name="T81" fmla="*/ 67 h 1551"/>
              <a:gd name="T82" fmla="*/ 564 w 860"/>
              <a:gd name="T83" fmla="*/ 99 h 1551"/>
              <a:gd name="T84" fmla="*/ 583 w 860"/>
              <a:gd name="T85" fmla="*/ 169 h 1551"/>
              <a:gd name="T86" fmla="*/ 581 w 860"/>
              <a:gd name="T87" fmla="*/ 199 h 1551"/>
              <a:gd name="T88" fmla="*/ 593 w 860"/>
              <a:gd name="T89" fmla="*/ 239 h 1551"/>
              <a:gd name="T90" fmla="*/ 654 w 860"/>
              <a:gd name="T91" fmla="*/ 255 h 1551"/>
              <a:gd name="T92" fmla="*/ 656 w 860"/>
              <a:gd name="T93" fmla="*/ 290 h 1551"/>
              <a:gd name="T94" fmla="*/ 601 w 860"/>
              <a:gd name="T95" fmla="*/ 300 h 1551"/>
              <a:gd name="T96" fmla="*/ 540 w 860"/>
              <a:gd name="T97" fmla="*/ 254 h 1551"/>
              <a:gd name="T98" fmla="*/ 537 w 860"/>
              <a:gd name="T99" fmla="*/ 207 h 1551"/>
              <a:gd name="T100" fmla="*/ 511 w 860"/>
              <a:gd name="T101" fmla="*/ 164 h 1551"/>
              <a:gd name="T102" fmla="*/ 458 w 860"/>
              <a:gd name="T103" fmla="*/ 170 h 1551"/>
              <a:gd name="T104" fmla="*/ 386 w 860"/>
              <a:gd name="T105" fmla="*/ 219 h 1551"/>
              <a:gd name="T106" fmla="*/ 370 w 860"/>
              <a:gd name="T107" fmla="*/ 368 h 1551"/>
              <a:gd name="T108" fmla="*/ 394 w 860"/>
              <a:gd name="T109" fmla="*/ 393 h 1551"/>
              <a:gd name="T110" fmla="*/ 456 w 860"/>
              <a:gd name="T111" fmla="*/ 538 h 1551"/>
              <a:gd name="T112" fmla="*/ 502 w 860"/>
              <a:gd name="T113" fmla="*/ 595 h 1551"/>
              <a:gd name="T114" fmla="*/ 464 w 860"/>
              <a:gd name="T115" fmla="*/ 363 h 1551"/>
              <a:gd name="T116" fmla="*/ 500 w 860"/>
              <a:gd name="T117" fmla="*/ 334 h 1551"/>
              <a:gd name="T118" fmla="*/ 565 w 860"/>
              <a:gd name="T119" fmla="*/ 349 h 1551"/>
              <a:gd name="T120" fmla="*/ 496 w 860"/>
              <a:gd name="T121" fmla="*/ 484 h 1551"/>
              <a:gd name="T122" fmla="*/ 459 w 860"/>
              <a:gd name="T123" fmla="*/ 380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0" h="1551">
                <a:moveTo>
                  <a:pt x="565" y="580"/>
                </a:moveTo>
                <a:lnTo>
                  <a:pt x="565" y="580"/>
                </a:lnTo>
                <a:lnTo>
                  <a:pt x="560" y="594"/>
                </a:lnTo>
                <a:lnTo>
                  <a:pt x="555" y="604"/>
                </a:lnTo>
                <a:lnTo>
                  <a:pt x="552" y="608"/>
                </a:lnTo>
                <a:lnTo>
                  <a:pt x="549" y="611"/>
                </a:lnTo>
                <a:lnTo>
                  <a:pt x="549" y="611"/>
                </a:lnTo>
                <a:lnTo>
                  <a:pt x="543" y="612"/>
                </a:lnTo>
                <a:lnTo>
                  <a:pt x="536" y="615"/>
                </a:lnTo>
                <a:lnTo>
                  <a:pt x="532" y="618"/>
                </a:lnTo>
                <a:lnTo>
                  <a:pt x="530" y="620"/>
                </a:lnTo>
                <a:lnTo>
                  <a:pt x="528" y="626"/>
                </a:lnTo>
                <a:lnTo>
                  <a:pt x="528" y="631"/>
                </a:lnTo>
                <a:lnTo>
                  <a:pt x="528" y="631"/>
                </a:lnTo>
                <a:lnTo>
                  <a:pt x="530" y="640"/>
                </a:lnTo>
                <a:lnTo>
                  <a:pt x="532" y="647"/>
                </a:lnTo>
                <a:lnTo>
                  <a:pt x="535" y="651"/>
                </a:lnTo>
                <a:lnTo>
                  <a:pt x="536" y="653"/>
                </a:lnTo>
                <a:lnTo>
                  <a:pt x="536" y="653"/>
                </a:lnTo>
                <a:lnTo>
                  <a:pt x="535" y="665"/>
                </a:lnTo>
                <a:lnTo>
                  <a:pt x="533" y="675"/>
                </a:lnTo>
                <a:lnTo>
                  <a:pt x="533" y="675"/>
                </a:lnTo>
                <a:lnTo>
                  <a:pt x="434" y="707"/>
                </a:lnTo>
                <a:lnTo>
                  <a:pt x="361" y="730"/>
                </a:lnTo>
                <a:lnTo>
                  <a:pt x="333" y="740"/>
                </a:lnTo>
                <a:lnTo>
                  <a:pt x="318" y="745"/>
                </a:lnTo>
                <a:lnTo>
                  <a:pt x="318" y="745"/>
                </a:lnTo>
                <a:lnTo>
                  <a:pt x="305" y="752"/>
                </a:lnTo>
                <a:lnTo>
                  <a:pt x="295" y="757"/>
                </a:lnTo>
                <a:lnTo>
                  <a:pt x="291" y="760"/>
                </a:lnTo>
                <a:lnTo>
                  <a:pt x="287" y="764"/>
                </a:lnTo>
                <a:lnTo>
                  <a:pt x="277" y="777"/>
                </a:lnTo>
                <a:lnTo>
                  <a:pt x="277" y="777"/>
                </a:lnTo>
                <a:lnTo>
                  <a:pt x="260" y="805"/>
                </a:lnTo>
                <a:lnTo>
                  <a:pt x="253" y="817"/>
                </a:lnTo>
                <a:lnTo>
                  <a:pt x="248" y="830"/>
                </a:lnTo>
                <a:lnTo>
                  <a:pt x="248" y="830"/>
                </a:lnTo>
                <a:lnTo>
                  <a:pt x="241" y="846"/>
                </a:lnTo>
                <a:lnTo>
                  <a:pt x="235" y="860"/>
                </a:lnTo>
                <a:lnTo>
                  <a:pt x="229" y="872"/>
                </a:lnTo>
                <a:lnTo>
                  <a:pt x="228" y="879"/>
                </a:lnTo>
                <a:lnTo>
                  <a:pt x="228" y="879"/>
                </a:lnTo>
                <a:lnTo>
                  <a:pt x="229" y="900"/>
                </a:lnTo>
                <a:lnTo>
                  <a:pt x="229" y="900"/>
                </a:lnTo>
                <a:lnTo>
                  <a:pt x="195" y="987"/>
                </a:lnTo>
                <a:lnTo>
                  <a:pt x="170" y="1046"/>
                </a:lnTo>
                <a:lnTo>
                  <a:pt x="162" y="1066"/>
                </a:lnTo>
                <a:lnTo>
                  <a:pt x="158" y="1073"/>
                </a:lnTo>
                <a:lnTo>
                  <a:pt x="158" y="1073"/>
                </a:lnTo>
                <a:lnTo>
                  <a:pt x="143" y="1078"/>
                </a:lnTo>
                <a:lnTo>
                  <a:pt x="143" y="1078"/>
                </a:lnTo>
                <a:lnTo>
                  <a:pt x="142" y="1077"/>
                </a:lnTo>
                <a:lnTo>
                  <a:pt x="139" y="1077"/>
                </a:lnTo>
                <a:lnTo>
                  <a:pt x="135" y="1073"/>
                </a:lnTo>
                <a:lnTo>
                  <a:pt x="133" y="1072"/>
                </a:lnTo>
                <a:lnTo>
                  <a:pt x="129" y="1070"/>
                </a:lnTo>
                <a:lnTo>
                  <a:pt x="123" y="1070"/>
                </a:lnTo>
                <a:lnTo>
                  <a:pt x="117" y="1070"/>
                </a:lnTo>
                <a:lnTo>
                  <a:pt x="117" y="1070"/>
                </a:lnTo>
                <a:lnTo>
                  <a:pt x="111" y="1073"/>
                </a:lnTo>
                <a:lnTo>
                  <a:pt x="106" y="1077"/>
                </a:lnTo>
                <a:lnTo>
                  <a:pt x="95" y="1086"/>
                </a:lnTo>
                <a:lnTo>
                  <a:pt x="90" y="1090"/>
                </a:lnTo>
                <a:lnTo>
                  <a:pt x="83" y="1093"/>
                </a:lnTo>
                <a:lnTo>
                  <a:pt x="77" y="1094"/>
                </a:lnTo>
                <a:lnTo>
                  <a:pt x="66" y="1094"/>
                </a:lnTo>
                <a:lnTo>
                  <a:pt x="66" y="1094"/>
                </a:lnTo>
                <a:lnTo>
                  <a:pt x="57" y="1091"/>
                </a:lnTo>
                <a:lnTo>
                  <a:pt x="49" y="1087"/>
                </a:lnTo>
                <a:lnTo>
                  <a:pt x="34" y="1082"/>
                </a:lnTo>
                <a:lnTo>
                  <a:pt x="28" y="1080"/>
                </a:lnTo>
                <a:lnTo>
                  <a:pt x="22" y="1078"/>
                </a:lnTo>
                <a:lnTo>
                  <a:pt x="16" y="1080"/>
                </a:lnTo>
                <a:lnTo>
                  <a:pt x="9" y="1082"/>
                </a:lnTo>
                <a:lnTo>
                  <a:pt x="9" y="1082"/>
                </a:lnTo>
                <a:lnTo>
                  <a:pt x="6" y="1085"/>
                </a:lnTo>
                <a:lnTo>
                  <a:pt x="4" y="1087"/>
                </a:lnTo>
                <a:lnTo>
                  <a:pt x="1" y="1095"/>
                </a:lnTo>
                <a:lnTo>
                  <a:pt x="0" y="1105"/>
                </a:lnTo>
                <a:lnTo>
                  <a:pt x="0" y="1115"/>
                </a:lnTo>
                <a:lnTo>
                  <a:pt x="2" y="1125"/>
                </a:lnTo>
                <a:lnTo>
                  <a:pt x="5" y="1134"/>
                </a:lnTo>
                <a:lnTo>
                  <a:pt x="10" y="1141"/>
                </a:lnTo>
                <a:lnTo>
                  <a:pt x="16" y="1146"/>
                </a:lnTo>
                <a:lnTo>
                  <a:pt x="16" y="1146"/>
                </a:lnTo>
                <a:lnTo>
                  <a:pt x="48" y="1162"/>
                </a:lnTo>
                <a:lnTo>
                  <a:pt x="82" y="1176"/>
                </a:lnTo>
                <a:lnTo>
                  <a:pt x="82" y="1176"/>
                </a:lnTo>
                <a:lnTo>
                  <a:pt x="105" y="1184"/>
                </a:lnTo>
                <a:lnTo>
                  <a:pt x="131" y="1192"/>
                </a:lnTo>
                <a:lnTo>
                  <a:pt x="131" y="1192"/>
                </a:lnTo>
                <a:lnTo>
                  <a:pt x="151" y="1199"/>
                </a:lnTo>
                <a:lnTo>
                  <a:pt x="172" y="1206"/>
                </a:lnTo>
                <a:lnTo>
                  <a:pt x="182" y="1208"/>
                </a:lnTo>
                <a:lnTo>
                  <a:pt x="191" y="1210"/>
                </a:lnTo>
                <a:lnTo>
                  <a:pt x="198" y="1210"/>
                </a:lnTo>
                <a:lnTo>
                  <a:pt x="203" y="1207"/>
                </a:lnTo>
                <a:lnTo>
                  <a:pt x="203" y="1207"/>
                </a:lnTo>
                <a:lnTo>
                  <a:pt x="207" y="1203"/>
                </a:lnTo>
                <a:lnTo>
                  <a:pt x="210" y="1195"/>
                </a:lnTo>
                <a:lnTo>
                  <a:pt x="212" y="1187"/>
                </a:lnTo>
                <a:lnTo>
                  <a:pt x="214" y="1176"/>
                </a:lnTo>
                <a:lnTo>
                  <a:pt x="215" y="1158"/>
                </a:lnTo>
                <a:lnTo>
                  <a:pt x="216" y="1146"/>
                </a:lnTo>
                <a:lnTo>
                  <a:pt x="216" y="1146"/>
                </a:lnTo>
                <a:lnTo>
                  <a:pt x="216" y="1138"/>
                </a:lnTo>
                <a:lnTo>
                  <a:pt x="215" y="1129"/>
                </a:lnTo>
                <a:lnTo>
                  <a:pt x="215" y="1119"/>
                </a:lnTo>
                <a:lnTo>
                  <a:pt x="216" y="1115"/>
                </a:lnTo>
                <a:lnTo>
                  <a:pt x="218" y="1111"/>
                </a:lnTo>
                <a:lnTo>
                  <a:pt x="218" y="1111"/>
                </a:lnTo>
                <a:lnTo>
                  <a:pt x="229" y="1089"/>
                </a:lnTo>
                <a:lnTo>
                  <a:pt x="251" y="1052"/>
                </a:lnTo>
                <a:lnTo>
                  <a:pt x="276" y="1010"/>
                </a:lnTo>
                <a:lnTo>
                  <a:pt x="288" y="993"/>
                </a:lnTo>
                <a:lnTo>
                  <a:pt x="299" y="981"/>
                </a:lnTo>
                <a:lnTo>
                  <a:pt x="299" y="981"/>
                </a:lnTo>
                <a:lnTo>
                  <a:pt x="313" y="964"/>
                </a:lnTo>
                <a:lnTo>
                  <a:pt x="324" y="951"/>
                </a:lnTo>
                <a:lnTo>
                  <a:pt x="329" y="943"/>
                </a:lnTo>
                <a:lnTo>
                  <a:pt x="333" y="940"/>
                </a:lnTo>
                <a:lnTo>
                  <a:pt x="333" y="940"/>
                </a:lnTo>
                <a:lnTo>
                  <a:pt x="334" y="936"/>
                </a:lnTo>
                <a:lnTo>
                  <a:pt x="338" y="927"/>
                </a:lnTo>
                <a:lnTo>
                  <a:pt x="349" y="900"/>
                </a:lnTo>
                <a:lnTo>
                  <a:pt x="362" y="860"/>
                </a:lnTo>
                <a:lnTo>
                  <a:pt x="362" y="860"/>
                </a:lnTo>
                <a:lnTo>
                  <a:pt x="409" y="862"/>
                </a:lnTo>
                <a:lnTo>
                  <a:pt x="503" y="863"/>
                </a:lnTo>
                <a:lnTo>
                  <a:pt x="503" y="863"/>
                </a:lnTo>
                <a:lnTo>
                  <a:pt x="547" y="863"/>
                </a:lnTo>
                <a:lnTo>
                  <a:pt x="580" y="863"/>
                </a:lnTo>
                <a:lnTo>
                  <a:pt x="601" y="863"/>
                </a:lnTo>
                <a:lnTo>
                  <a:pt x="607" y="863"/>
                </a:lnTo>
                <a:lnTo>
                  <a:pt x="608" y="863"/>
                </a:lnTo>
                <a:lnTo>
                  <a:pt x="608" y="863"/>
                </a:lnTo>
                <a:lnTo>
                  <a:pt x="612" y="920"/>
                </a:lnTo>
                <a:lnTo>
                  <a:pt x="617" y="1001"/>
                </a:lnTo>
                <a:lnTo>
                  <a:pt x="617" y="1001"/>
                </a:lnTo>
                <a:lnTo>
                  <a:pt x="618" y="1017"/>
                </a:lnTo>
                <a:lnTo>
                  <a:pt x="621" y="1038"/>
                </a:lnTo>
                <a:lnTo>
                  <a:pt x="630" y="1087"/>
                </a:lnTo>
                <a:lnTo>
                  <a:pt x="638" y="1131"/>
                </a:lnTo>
                <a:lnTo>
                  <a:pt x="641" y="1154"/>
                </a:lnTo>
                <a:lnTo>
                  <a:pt x="641" y="1154"/>
                </a:lnTo>
                <a:lnTo>
                  <a:pt x="644" y="1167"/>
                </a:lnTo>
                <a:lnTo>
                  <a:pt x="649" y="1188"/>
                </a:lnTo>
                <a:lnTo>
                  <a:pt x="656" y="1215"/>
                </a:lnTo>
                <a:lnTo>
                  <a:pt x="656" y="1215"/>
                </a:lnTo>
                <a:lnTo>
                  <a:pt x="661" y="1273"/>
                </a:lnTo>
                <a:lnTo>
                  <a:pt x="666" y="1322"/>
                </a:lnTo>
                <a:lnTo>
                  <a:pt x="672" y="1361"/>
                </a:lnTo>
                <a:lnTo>
                  <a:pt x="672" y="1361"/>
                </a:lnTo>
                <a:lnTo>
                  <a:pt x="678" y="1403"/>
                </a:lnTo>
                <a:lnTo>
                  <a:pt x="678" y="1415"/>
                </a:lnTo>
                <a:lnTo>
                  <a:pt x="678" y="1419"/>
                </a:lnTo>
                <a:lnTo>
                  <a:pt x="677" y="1421"/>
                </a:lnTo>
                <a:lnTo>
                  <a:pt x="677" y="1421"/>
                </a:lnTo>
                <a:lnTo>
                  <a:pt x="666" y="1434"/>
                </a:lnTo>
                <a:lnTo>
                  <a:pt x="664" y="1438"/>
                </a:lnTo>
                <a:lnTo>
                  <a:pt x="658" y="1442"/>
                </a:lnTo>
                <a:lnTo>
                  <a:pt x="654" y="1443"/>
                </a:lnTo>
                <a:lnTo>
                  <a:pt x="650" y="1445"/>
                </a:lnTo>
                <a:lnTo>
                  <a:pt x="650" y="1445"/>
                </a:lnTo>
                <a:lnTo>
                  <a:pt x="642" y="1442"/>
                </a:lnTo>
                <a:lnTo>
                  <a:pt x="636" y="1441"/>
                </a:lnTo>
                <a:lnTo>
                  <a:pt x="629" y="1441"/>
                </a:lnTo>
                <a:lnTo>
                  <a:pt x="620" y="1443"/>
                </a:lnTo>
                <a:lnTo>
                  <a:pt x="620" y="1443"/>
                </a:lnTo>
                <a:lnTo>
                  <a:pt x="600" y="1451"/>
                </a:lnTo>
                <a:lnTo>
                  <a:pt x="585" y="1456"/>
                </a:lnTo>
                <a:lnTo>
                  <a:pt x="572" y="1464"/>
                </a:lnTo>
                <a:lnTo>
                  <a:pt x="559" y="1472"/>
                </a:lnTo>
                <a:lnTo>
                  <a:pt x="553" y="1476"/>
                </a:lnTo>
                <a:lnTo>
                  <a:pt x="549" y="1480"/>
                </a:lnTo>
                <a:lnTo>
                  <a:pt x="547" y="1484"/>
                </a:lnTo>
                <a:lnTo>
                  <a:pt x="545" y="1488"/>
                </a:lnTo>
                <a:lnTo>
                  <a:pt x="545" y="1494"/>
                </a:lnTo>
                <a:lnTo>
                  <a:pt x="548" y="1498"/>
                </a:lnTo>
                <a:lnTo>
                  <a:pt x="548" y="1498"/>
                </a:lnTo>
                <a:lnTo>
                  <a:pt x="551" y="1502"/>
                </a:lnTo>
                <a:lnTo>
                  <a:pt x="555" y="1504"/>
                </a:lnTo>
                <a:lnTo>
                  <a:pt x="563" y="1508"/>
                </a:lnTo>
                <a:lnTo>
                  <a:pt x="572" y="1508"/>
                </a:lnTo>
                <a:lnTo>
                  <a:pt x="583" y="1508"/>
                </a:lnTo>
                <a:lnTo>
                  <a:pt x="593" y="1508"/>
                </a:lnTo>
                <a:lnTo>
                  <a:pt x="607" y="1508"/>
                </a:lnTo>
                <a:lnTo>
                  <a:pt x="620" y="1510"/>
                </a:lnTo>
                <a:lnTo>
                  <a:pt x="634" y="1514"/>
                </a:lnTo>
                <a:lnTo>
                  <a:pt x="634" y="1514"/>
                </a:lnTo>
                <a:lnTo>
                  <a:pt x="666" y="1525"/>
                </a:lnTo>
                <a:lnTo>
                  <a:pt x="697" y="1537"/>
                </a:lnTo>
                <a:lnTo>
                  <a:pt x="722" y="1547"/>
                </a:lnTo>
                <a:lnTo>
                  <a:pt x="733" y="1549"/>
                </a:lnTo>
                <a:lnTo>
                  <a:pt x="739" y="1551"/>
                </a:lnTo>
                <a:lnTo>
                  <a:pt x="739" y="1551"/>
                </a:lnTo>
                <a:lnTo>
                  <a:pt x="745" y="1549"/>
                </a:lnTo>
                <a:lnTo>
                  <a:pt x="751" y="1547"/>
                </a:lnTo>
                <a:lnTo>
                  <a:pt x="763" y="1539"/>
                </a:lnTo>
                <a:lnTo>
                  <a:pt x="774" y="1529"/>
                </a:lnTo>
                <a:lnTo>
                  <a:pt x="776" y="1525"/>
                </a:lnTo>
                <a:lnTo>
                  <a:pt x="778" y="1522"/>
                </a:lnTo>
                <a:lnTo>
                  <a:pt x="778" y="1522"/>
                </a:lnTo>
                <a:lnTo>
                  <a:pt x="776" y="1506"/>
                </a:lnTo>
                <a:lnTo>
                  <a:pt x="772" y="1486"/>
                </a:lnTo>
                <a:lnTo>
                  <a:pt x="772" y="1486"/>
                </a:lnTo>
                <a:lnTo>
                  <a:pt x="767" y="1470"/>
                </a:lnTo>
                <a:lnTo>
                  <a:pt x="765" y="1463"/>
                </a:lnTo>
                <a:lnTo>
                  <a:pt x="762" y="1459"/>
                </a:lnTo>
                <a:lnTo>
                  <a:pt x="762" y="1459"/>
                </a:lnTo>
                <a:lnTo>
                  <a:pt x="759" y="1456"/>
                </a:lnTo>
                <a:lnTo>
                  <a:pt x="758" y="1456"/>
                </a:lnTo>
                <a:lnTo>
                  <a:pt x="757" y="1455"/>
                </a:lnTo>
                <a:lnTo>
                  <a:pt x="757" y="1447"/>
                </a:lnTo>
                <a:lnTo>
                  <a:pt x="757" y="1447"/>
                </a:lnTo>
                <a:lnTo>
                  <a:pt x="759" y="1353"/>
                </a:lnTo>
                <a:lnTo>
                  <a:pt x="762" y="1252"/>
                </a:lnTo>
                <a:lnTo>
                  <a:pt x="762" y="1252"/>
                </a:lnTo>
                <a:lnTo>
                  <a:pt x="762" y="1215"/>
                </a:lnTo>
                <a:lnTo>
                  <a:pt x="761" y="1198"/>
                </a:lnTo>
                <a:lnTo>
                  <a:pt x="761" y="1198"/>
                </a:lnTo>
                <a:lnTo>
                  <a:pt x="766" y="1195"/>
                </a:lnTo>
                <a:lnTo>
                  <a:pt x="768" y="1191"/>
                </a:lnTo>
                <a:lnTo>
                  <a:pt x="770" y="1190"/>
                </a:lnTo>
                <a:lnTo>
                  <a:pt x="768" y="1187"/>
                </a:lnTo>
                <a:lnTo>
                  <a:pt x="768" y="1187"/>
                </a:lnTo>
                <a:lnTo>
                  <a:pt x="754" y="1133"/>
                </a:lnTo>
                <a:lnTo>
                  <a:pt x="745" y="1094"/>
                </a:lnTo>
                <a:lnTo>
                  <a:pt x="742" y="1078"/>
                </a:lnTo>
                <a:lnTo>
                  <a:pt x="741" y="1068"/>
                </a:lnTo>
                <a:lnTo>
                  <a:pt x="741" y="1068"/>
                </a:lnTo>
                <a:lnTo>
                  <a:pt x="741" y="1056"/>
                </a:lnTo>
                <a:lnTo>
                  <a:pt x="743" y="1040"/>
                </a:lnTo>
                <a:lnTo>
                  <a:pt x="750" y="996"/>
                </a:lnTo>
                <a:lnTo>
                  <a:pt x="758" y="956"/>
                </a:lnTo>
                <a:lnTo>
                  <a:pt x="763" y="936"/>
                </a:lnTo>
                <a:lnTo>
                  <a:pt x="763" y="936"/>
                </a:lnTo>
                <a:lnTo>
                  <a:pt x="767" y="930"/>
                </a:lnTo>
                <a:lnTo>
                  <a:pt x="774" y="916"/>
                </a:lnTo>
                <a:lnTo>
                  <a:pt x="780" y="899"/>
                </a:lnTo>
                <a:lnTo>
                  <a:pt x="786" y="880"/>
                </a:lnTo>
                <a:lnTo>
                  <a:pt x="786" y="880"/>
                </a:lnTo>
                <a:lnTo>
                  <a:pt x="788" y="864"/>
                </a:lnTo>
                <a:lnTo>
                  <a:pt x="788" y="835"/>
                </a:lnTo>
                <a:lnTo>
                  <a:pt x="788" y="761"/>
                </a:lnTo>
                <a:lnTo>
                  <a:pt x="787" y="689"/>
                </a:lnTo>
                <a:lnTo>
                  <a:pt x="788" y="665"/>
                </a:lnTo>
                <a:lnTo>
                  <a:pt x="788" y="659"/>
                </a:lnTo>
                <a:lnTo>
                  <a:pt x="790" y="655"/>
                </a:lnTo>
                <a:lnTo>
                  <a:pt x="790" y="655"/>
                </a:lnTo>
                <a:lnTo>
                  <a:pt x="802" y="640"/>
                </a:lnTo>
                <a:lnTo>
                  <a:pt x="812" y="626"/>
                </a:lnTo>
                <a:lnTo>
                  <a:pt x="824" y="608"/>
                </a:lnTo>
                <a:lnTo>
                  <a:pt x="836" y="590"/>
                </a:lnTo>
                <a:lnTo>
                  <a:pt x="847" y="568"/>
                </a:lnTo>
                <a:lnTo>
                  <a:pt x="855" y="549"/>
                </a:lnTo>
                <a:lnTo>
                  <a:pt x="857" y="539"/>
                </a:lnTo>
                <a:lnTo>
                  <a:pt x="859" y="530"/>
                </a:lnTo>
                <a:lnTo>
                  <a:pt x="859" y="530"/>
                </a:lnTo>
                <a:lnTo>
                  <a:pt x="860" y="495"/>
                </a:lnTo>
                <a:lnTo>
                  <a:pt x="860" y="465"/>
                </a:lnTo>
                <a:lnTo>
                  <a:pt x="860" y="421"/>
                </a:lnTo>
                <a:lnTo>
                  <a:pt x="860" y="421"/>
                </a:lnTo>
                <a:lnTo>
                  <a:pt x="857" y="397"/>
                </a:lnTo>
                <a:lnTo>
                  <a:pt x="855" y="361"/>
                </a:lnTo>
                <a:lnTo>
                  <a:pt x="847" y="303"/>
                </a:lnTo>
                <a:lnTo>
                  <a:pt x="847" y="303"/>
                </a:lnTo>
                <a:lnTo>
                  <a:pt x="844" y="295"/>
                </a:lnTo>
                <a:lnTo>
                  <a:pt x="842" y="286"/>
                </a:lnTo>
                <a:lnTo>
                  <a:pt x="836" y="275"/>
                </a:lnTo>
                <a:lnTo>
                  <a:pt x="831" y="266"/>
                </a:lnTo>
                <a:lnTo>
                  <a:pt x="824" y="257"/>
                </a:lnTo>
                <a:lnTo>
                  <a:pt x="818" y="250"/>
                </a:lnTo>
                <a:lnTo>
                  <a:pt x="811" y="245"/>
                </a:lnTo>
                <a:lnTo>
                  <a:pt x="804" y="242"/>
                </a:lnTo>
                <a:lnTo>
                  <a:pt x="804" y="242"/>
                </a:lnTo>
                <a:lnTo>
                  <a:pt x="776" y="241"/>
                </a:lnTo>
                <a:lnTo>
                  <a:pt x="759" y="241"/>
                </a:lnTo>
                <a:lnTo>
                  <a:pt x="751" y="225"/>
                </a:lnTo>
                <a:lnTo>
                  <a:pt x="751" y="225"/>
                </a:lnTo>
                <a:lnTo>
                  <a:pt x="761" y="209"/>
                </a:lnTo>
                <a:lnTo>
                  <a:pt x="772" y="189"/>
                </a:lnTo>
                <a:lnTo>
                  <a:pt x="772" y="189"/>
                </a:lnTo>
                <a:lnTo>
                  <a:pt x="778" y="172"/>
                </a:lnTo>
                <a:lnTo>
                  <a:pt x="780" y="160"/>
                </a:lnTo>
                <a:lnTo>
                  <a:pt x="780" y="160"/>
                </a:lnTo>
                <a:lnTo>
                  <a:pt x="784" y="157"/>
                </a:lnTo>
                <a:lnTo>
                  <a:pt x="788" y="154"/>
                </a:lnTo>
                <a:lnTo>
                  <a:pt x="791" y="149"/>
                </a:lnTo>
                <a:lnTo>
                  <a:pt x="791" y="149"/>
                </a:lnTo>
                <a:lnTo>
                  <a:pt x="796" y="132"/>
                </a:lnTo>
                <a:lnTo>
                  <a:pt x="798" y="121"/>
                </a:lnTo>
                <a:lnTo>
                  <a:pt x="799" y="112"/>
                </a:lnTo>
                <a:lnTo>
                  <a:pt x="799" y="112"/>
                </a:lnTo>
                <a:lnTo>
                  <a:pt x="798" y="105"/>
                </a:lnTo>
                <a:lnTo>
                  <a:pt x="796" y="96"/>
                </a:lnTo>
                <a:lnTo>
                  <a:pt x="787" y="69"/>
                </a:lnTo>
                <a:lnTo>
                  <a:pt x="778" y="46"/>
                </a:lnTo>
                <a:lnTo>
                  <a:pt x="774" y="36"/>
                </a:lnTo>
                <a:lnTo>
                  <a:pt x="771" y="32"/>
                </a:lnTo>
                <a:lnTo>
                  <a:pt x="771" y="32"/>
                </a:lnTo>
                <a:lnTo>
                  <a:pt x="759" y="26"/>
                </a:lnTo>
                <a:lnTo>
                  <a:pt x="754" y="22"/>
                </a:lnTo>
                <a:lnTo>
                  <a:pt x="754" y="22"/>
                </a:lnTo>
                <a:lnTo>
                  <a:pt x="751" y="19"/>
                </a:lnTo>
                <a:lnTo>
                  <a:pt x="750" y="16"/>
                </a:lnTo>
                <a:lnTo>
                  <a:pt x="745" y="14"/>
                </a:lnTo>
                <a:lnTo>
                  <a:pt x="745" y="14"/>
                </a:lnTo>
                <a:lnTo>
                  <a:pt x="738" y="12"/>
                </a:lnTo>
                <a:lnTo>
                  <a:pt x="733" y="11"/>
                </a:lnTo>
                <a:lnTo>
                  <a:pt x="726" y="11"/>
                </a:lnTo>
                <a:lnTo>
                  <a:pt x="726" y="11"/>
                </a:lnTo>
                <a:lnTo>
                  <a:pt x="707" y="7"/>
                </a:lnTo>
                <a:lnTo>
                  <a:pt x="680" y="0"/>
                </a:lnTo>
                <a:lnTo>
                  <a:pt x="680" y="0"/>
                </a:lnTo>
                <a:lnTo>
                  <a:pt x="672" y="0"/>
                </a:lnTo>
                <a:lnTo>
                  <a:pt x="664" y="2"/>
                </a:lnTo>
                <a:lnTo>
                  <a:pt x="656" y="4"/>
                </a:lnTo>
                <a:lnTo>
                  <a:pt x="646" y="11"/>
                </a:lnTo>
                <a:lnTo>
                  <a:pt x="646" y="11"/>
                </a:lnTo>
                <a:lnTo>
                  <a:pt x="636" y="22"/>
                </a:lnTo>
                <a:lnTo>
                  <a:pt x="622" y="36"/>
                </a:lnTo>
                <a:lnTo>
                  <a:pt x="608" y="52"/>
                </a:lnTo>
                <a:lnTo>
                  <a:pt x="608" y="52"/>
                </a:lnTo>
                <a:lnTo>
                  <a:pt x="597" y="55"/>
                </a:lnTo>
                <a:lnTo>
                  <a:pt x="572" y="60"/>
                </a:lnTo>
                <a:lnTo>
                  <a:pt x="559" y="63"/>
                </a:lnTo>
                <a:lnTo>
                  <a:pt x="547" y="67"/>
                </a:lnTo>
                <a:lnTo>
                  <a:pt x="540" y="69"/>
                </a:lnTo>
                <a:lnTo>
                  <a:pt x="539" y="71"/>
                </a:lnTo>
                <a:lnTo>
                  <a:pt x="539" y="73"/>
                </a:lnTo>
                <a:lnTo>
                  <a:pt x="539" y="73"/>
                </a:lnTo>
                <a:lnTo>
                  <a:pt x="545" y="79"/>
                </a:lnTo>
                <a:lnTo>
                  <a:pt x="551" y="85"/>
                </a:lnTo>
                <a:lnTo>
                  <a:pt x="557" y="92"/>
                </a:lnTo>
                <a:lnTo>
                  <a:pt x="564" y="99"/>
                </a:lnTo>
                <a:lnTo>
                  <a:pt x="564" y="99"/>
                </a:lnTo>
                <a:lnTo>
                  <a:pt x="571" y="107"/>
                </a:lnTo>
                <a:lnTo>
                  <a:pt x="580" y="116"/>
                </a:lnTo>
                <a:lnTo>
                  <a:pt x="592" y="126"/>
                </a:lnTo>
                <a:lnTo>
                  <a:pt x="587" y="162"/>
                </a:lnTo>
                <a:lnTo>
                  <a:pt x="587" y="162"/>
                </a:lnTo>
                <a:lnTo>
                  <a:pt x="584" y="165"/>
                </a:lnTo>
                <a:lnTo>
                  <a:pt x="583" y="169"/>
                </a:lnTo>
                <a:lnTo>
                  <a:pt x="583" y="172"/>
                </a:lnTo>
                <a:lnTo>
                  <a:pt x="583" y="172"/>
                </a:lnTo>
                <a:lnTo>
                  <a:pt x="584" y="177"/>
                </a:lnTo>
                <a:lnTo>
                  <a:pt x="585" y="178"/>
                </a:lnTo>
                <a:lnTo>
                  <a:pt x="585" y="181"/>
                </a:lnTo>
                <a:lnTo>
                  <a:pt x="585" y="181"/>
                </a:lnTo>
                <a:lnTo>
                  <a:pt x="583" y="189"/>
                </a:lnTo>
                <a:lnTo>
                  <a:pt x="581" y="199"/>
                </a:lnTo>
                <a:lnTo>
                  <a:pt x="581" y="199"/>
                </a:lnTo>
                <a:lnTo>
                  <a:pt x="580" y="209"/>
                </a:lnTo>
                <a:lnTo>
                  <a:pt x="581" y="219"/>
                </a:lnTo>
                <a:lnTo>
                  <a:pt x="583" y="225"/>
                </a:lnTo>
                <a:lnTo>
                  <a:pt x="585" y="231"/>
                </a:lnTo>
                <a:lnTo>
                  <a:pt x="589" y="235"/>
                </a:lnTo>
                <a:lnTo>
                  <a:pt x="593" y="239"/>
                </a:lnTo>
                <a:lnTo>
                  <a:pt x="593" y="239"/>
                </a:lnTo>
                <a:lnTo>
                  <a:pt x="600" y="242"/>
                </a:lnTo>
                <a:lnTo>
                  <a:pt x="608" y="245"/>
                </a:lnTo>
                <a:lnTo>
                  <a:pt x="625" y="247"/>
                </a:lnTo>
                <a:lnTo>
                  <a:pt x="644" y="249"/>
                </a:lnTo>
                <a:lnTo>
                  <a:pt x="644" y="249"/>
                </a:lnTo>
                <a:lnTo>
                  <a:pt x="646" y="249"/>
                </a:lnTo>
                <a:lnTo>
                  <a:pt x="650" y="251"/>
                </a:lnTo>
                <a:lnTo>
                  <a:pt x="654" y="255"/>
                </a:lnTo>
                <a:lnTo>
                  <a:pt x="657" y="259"/>
                </a:lnTo>
                <a:lnTo>
                  <a:pt x="657" y="263"/>
                </a:lnTo>
                <a:lnTo>
                  <a:pt x="657" y="263"/>
                </a:lnTo>
                <a:lnTo>
                  <a:pt x="658" y="271"/>
                </a:lnTo>
                <a:lnTo>
                  <a:pt x="661" y="279"/>
                </a:lnTo>
                <a:lnTo>
                  <a:pt x="666" y="288"/>
                </a:lnTo>
                <a:lnTo>
                  <a:pt x="666" y="288"/>
                </a:lnTo>
                <a:lnTo>
                  <a:pt x="656" y="290"/>
                </a:lnTo>
                <a:lnTo>
                  <a:pt x="648" y="292"/>
                </a:lnTo>
                <a:lnTo>
                  <a:pt x="644" y="294"/>
                </a:lnTo>
                <a:lnTo>
                  <a:pt x="640" y="298"/>
                </a:lnTo>
                <a:lnTo>
                  <a:pt x="640" y="298"/>
                </a:lnTo>
                <a:lnTo>
                  <a:pt x="622" y="311"/>
                </a:lnTo>
                <a:lnTo>
                  <a:pt x="622" y="311"/>
                </a:lnTo>
                <a:lnTo>
                  <a:pt x="611" y="304"/>
                </a:lnTo>
                <a:lnTo>
                  <a:pt x="601" y="300"/>
                </a:lnTo>
                <a:lnTo>
                  <a:pt x="593" y="298"/>
                </a:lnTo>
                <a:lnTo>
                  <a:pt x="593" y="298"/>
                </a:lnTo>
                <a:lnTo>
                  <a:pt x="567" y="288"/>
                </a:lnTo>
                <a:lnTo>
                  <a:pt x="544" y="280"/>
                </a:lnTo>
                <a:lnTo>
                  <a:pt x="528" y="266"/>
                </a:lnTo>
                <a:lnTo>
                  <a:pt x="528" y="266"/>
                </a:lnTo>
                <a:lnTo>
                  <a:pt x="532" y="262"/>
                </a:lnTo>
                <a:lnTo>
                  <a:pt x="540" y="254"/>
                </a:lnTo>
                <a:lnTo>
                  <a:pt x="544" y="249"/>
                </a:lnTo>
                <a:lnTo>
                  <a:pt x="548" y="242"/>
                </a:lnTo>
                <a:lnTo>
                  <a:pt x="551" y="237"/>
                </a:lnTo>
                <a:lnTo>
                  <a:pt x="551" y="231"/>
                </a:lnTo>
                <a:lnTo>
                  <a:pt x="551" y="231"/>
                </a:lnTo>
                <a:lnTo>
                  <a:pt x="549" y="225"/>
                </a:lnTo>
                <a:lnTo>
                  <a:pt x="547" y="219"/>
                </a:lnTo>
                <a:lnTo>
                  <a:pt x="537" y="207"/>
                </a:lnTo>
                <a:lnTo>
                  <a:pt x="526" y="194"/>
                </a:lnTo>
                <a:lnTo>
                  <a:pt x="526" y="194"/>
                </a:lnTo>
                <a:lnTo>
                  <a:pt x="526" y="190"/>
                </a:lnTo>
                <a:lnTo>
                  <a:pt x="524" y="181"/>
                </a:lnTo>
                <a:lnTo>
                  <a:pt x="523" y="176"/>
                </a:lnTo>
                <a:lnTo>
                  <a:pt x="520" y="170"/>
                </a:lnTo>
                <a:lnTo>
                  <a:pt x="516" y="166"/>
                </a:lnTo>
                <a:lnTo>
                  <a:pt x="511" y="164"/>
                </a:lnTo>
                <a:lnTo>
                  <a:pt x="511" y="164"/>
                </a:lnTo>
                <a:lnTo>
                  <a:pt x="500" y="160"/>
                </a:lnTo>
                <a:lnTo>
                  <a:pt x="495" y="157"/>
                </a:lnTo>
                <a:lnTo>
                  <a:pt x="492" y="156"/>
                </a:lnTo>
                <a:lnTo>
                  <a:pt x="490" y="157"/>
                </a:lnTo>
                <a:lnTo>
                  <a:pt x="479" y="161"/>
                </a:lnTo>
                <a:lnTo>
                  <a:pt x="479" y="161"/>
                </a:lnTo>
                <a:lnTo>
                  <a:pt x="458" y="170"/>
                </a:lnTo>
                <a:lnTo>
                  <a:pt x="431" y="184"/>
                </a:lnTo>
                <a:lnTo>
                  <a:pt x="418" y="190"/>
                </a:lnTo>
                <a:lnTo>
                  <a:pt x="405" y="197"/>
                </a:lnTo>
                <a:lnTo>
                  <a:pt x="395" y="205"/>
                </a:lnTo>
                <a:lnTo>
                  <a:pt x="390" y="211"/>
                </a:lnTo>
                <a:lnTo>
                  <a:pt x="390" y="211"/>
                </a:lnTo>
                <a:lnTo>
                  <a:pt x="389" y="214"/>
                </a:lnTo>
                <a:lnTo>
                  <a:pt x="386" y="219"/>
                </a:lnTo>
                <a:lnTo>
                  <a:pt x="385" y="234"/>
                </a:lnTo>
                <a:lnTo>
                  <a:pt x="382" y="270"/>
                </a:lnTo>
                <a:lnTo>
                  <a:pt x="382" y="303"/>
                </a:lnTo>
                <a:lnTo>
                  <a:pt x="381" y="320"/>
                </a:lnTo>
                <a:lnTo>
                  <a:pt x="381" y="320"/>
                </a:lnTo>
                <a:lnTo>
                  <a:pt x="376" y="343"/>
                </a:lnTo>
                <a:lnTo>
                  <a:pt x="370" y="368"/>
                </a:lnTo>
                <a:lnTo>
                  <a:pt x="370" y="368"/>
                </a:lnTo>
                <a:lnTo>
                  <a:pt x="368" y="375"/>
                </a:lnTo>
                <a:lnTo>
                  <a:pt x="369" y="377"/>
                </a:lnTo>
                <a:lnTo>
                  <a:pt x="374" y="381"/>
                </a:lnTo>
                <a:lnTo>
                  <a:pt x="374" y="381"/>
                </a:lnTo>
                <a:lnTo>
                  <a:pt x="381" y="388"/>
                </a:lnTo>
                <a:lnTo>
                  <a:pt x="387" y="391"/>
                </a:lnTo>
                <a:lnTo>
                  <a:pt x="394" y="393"/>
                </a:lnTo>
                <a:lnTo>
                  <a:pt x="394" y="393"/>
                </a:lnTo>
                <a:lnTo>
                  <a:pt x="405" y="393"/>
                </a:lnTo>
                <a:lnTo>
                  <a:pt x="411" y="393"/>
                </a:lnTo>
                <a:lnTo>
                  <a:pt x="414" y="393"/>
                </a:lnTo>
                <a:lnTo>
                  <a:pt x="414" y="395"/>
                </a:lnTo>
                <a:lnTo>
                  <a:pt x="414" y="395"/>
                </a:lnTo>
                <a:lnTo>
                  <a:pt x="430" y="452"/>
                </a:lnTo>
                <a:lnTo>
                  <a:pt x="456" y="538"/>
                </a:lnTo>
                <a:lnTo>
                  <a:pt x="456" y="538"/>
                </a:lnTo>
                <a:lnTo>
                  <a:pt x="462" y="554"/>
                </a:lnTo>
                <a:lnTo>
                  <a:pt x="467" y="566"/>
                </a:lnTo>
                <a:lnTo>
                  <a:pt x="472" y="576"/>
                </a:lnTo>
                <a:lnTo>
                  <a:pt x="478" y="583"/>
                </a:lnTo>
                <a:lnTo>
                  <a:pt x="483" y="590"/>
                </a:lnTo>
                <a:lnTo>
                  <a:pt x="490" y="592"/>
                </a:lnTo>
                <a:lnTo>
                  <a:pt x="496" y="594"/>
                </a:lnTo>
                <a:lnTo>
                  <a:pt x="502" y="595"/>
                </a:lnTo>
                <a:lnTo>
                  <a:pt x="502" y="595"/>
                </a:lnTo>
                <a:lnTo>
                  <a:pt x="510" y="594"/>
                </a:lnTo>
                <a:lnTo>
                  <a:pt x="518" y="591"/>
                </a:lnTo>
                <a:lnTo>
                  <a:pt x="533" y="583"/>
                </a:lnTo>
                <a:lnTo>
                  <a:pt x="553" y="571"/>
                </a:lnTo>
                <a:lnTo>
                  <a:pt x="565" y="580"/>
                </a:lnTo>
                <a:close/>
                <a:moveTo>
                  <a:pt x="464" y="363"/>
                </a:moveTo>
                <a:lnTo>
                  <a:pt x="464" y="363"/>
                </a:lnTo>
                <a:lnTo>
                  <a:pt x="468" y="357"/>
                </a:lnTo>
                <a:lnTo>
                  <a:pt x="468" y="357"/>
                </a:lnTo>
                <a:lnTo>
                  <a:pt x="468" y="357"/>
                </a:lnTo>
                <a:lnTo>
                  <a:pt x="478" y="351"/>
                </a:lnTo>
                <a:lnTo>
                  <a:pt x="490" y="340"/>
                </a:lnTo>
                <a:lnTo>
                  <a:pt x="490" y="340"/>
                </a:lnTo>
                <a:lnTo>
                  <a:pt x="494" y="336"/>
                </a:lnTo>
                <a:lnTo>
                  <a:pt x="500" y="334"/>
                </a:lnTo>
                <a:lnTo>
                  <a:pt x="514" y="328"/>
                </a:lnTo>
                <a:lnTo>
                  <a:pt x="514" y="328"/>
                </a:lnTo>
                <a:lnTo>
                  <a:pt x="522" y="327"/>
                </a:lnTo>
                <a:lnTo>
                  <a:pt x="532" y="324"/>
                </a:lnTo>
                <a:lnTo>
                  <a:pt x="547" y="323"/>
                </a:lnTo>
                <a:lnTo>
                  <a:pt x="568" y="338"/>
                </a:lnTo>
                <a:lnTo>
                  <a:pt x="565" y="349"/>
                </a:lnTo>
                <a:lnTo>
                  <a:pt x="565" y="349"/>
                </a:lnTo>
                <a:lnTo>
                  <a:pt x="549" y="380"/>
                </a:lnTo>
                <a:lnTo>
                  <a:pt x="539" y="404"/>
                </a:lnTo>
                <a:lnTo>
                  <a:pt x="531" y="421"/>
                </a:lnTo>
                <a:lnTo>
                  <a:pt x="531" y="421"/>
                </a:lnTo>
                <a:lnTo>
                  <a:pt x="524" y="436"/>
                </a:lnTo>
                <a:lnTo>
                  <a:pt x="512" y="457"/>
                </a:lnTo>
                <a:lnTo>
                  <a:pt x="502" y="476"/>
                </a:lnTo>
                <a:lnTo>
                  <a:pt x="496" y="484"/>
                </a:lnTo>
                <a:lnTo>
                  <a:pt x="496" y="484"/>
                </a:lnTo>
                <a:lnTo>
                  <a:pt x="494" y="481"/>
                </a:lnTo>
                <a:lnTo>
                  <a:pt x="488" y="472"/>
                </a:lnTo>
                <a:lnTo>
                  <a:pt x="475" y="441"/>
                </a:lnTo>
                <a:lnTo>
                  <a:pt x="463" y="411"/>
                </a:lnTo>
                <a:lnTo>
                  <a:pt x="458" y="395"/>
                </a:lnTo>
                <a:lnTo>
                  <a:pt x="458" y="395"/>
                </a:lnTo>
                <a:lnTo>
                  <a:pt x="459" y="380"/>
                </a:lnTo>
                <a:lnTo>
                  <a:pt x="462" y="371"/>
                </a:lnTo>
                <a:lnTo>
                  <a:pt x="464" y="363"/>
                </a:lnTo>
                <a:lnTo>
                  <a:pt x="464" y="3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69DDF665-9573-473F-97F1-3BB0818DDB80}"/>
              </a:ext>
            </a:extLst>
          </p:cNvPr>
          <p:cNvSpPr>
            <a:spLocks noEditPoints="1"/>
          </p:cNvSpPr>
          <p:nvPr/>
        </p:nvSpPr>
        <p:spPr bwMode="auto">
          <a:xfrm>
            <a:off x="4594211" y="753228"/>
            <a:ext cx="462519" cy="1662948"/>
          </a:xfrm>
          <a:custGeom>
            <a:avLst/>
            <a:gdLst>
              <a:gd name="T0" fmla="*/ 108 w 393"/>
              <a:gd name="T1" fmla="*/ 65 h 1413"/>
              <a:gd name="T2" fmla="*/ 106 w 393"/>
              <a:gd name="T3" fmla="*/ 76 h 1413"/>
              <a:gd name="T4" fmla="*/ 141 w 393"/>
              <a:gd name="T5" fmla="*/ 95 h 1413"/>
              <a:gd name="T6" fmla="*/ 145 w 393"/>
              <a:gd name="T7" fmla="*/ 134 h 1413"/>
              <a:gd name="T8" fmla="*/ 137 w 393"/>
              <a:gd name="T9" fmla="*/ 160 h 1413"/>
              <a:gd name="T10" fmla="*/ 142 w 393"/>
              <a:gd name="T11" fmla="*/ 207 h 1413"/>
              <a:gd name="T12" fmla="*/ 166 w 393"/>
              <a:gd name="T13" fmla="*/ 225 h 1413"/>
              <a:gd name="T14" fmla="*/ 206 w 393"/>
              <a:gd name="T15" fmla="*/ 265 h 1413"/>
              <a:gd name="T16" fmla="*/ 186 w 393"/>
              <a:gd name="T17" fmla="*/ 288 h 1413"/>
              <a:gd name="T18" fmla="*/ 175 w 393"/>
              <a:gd name="T19" fmla="*/ 316 h 1413"/>
              <a:gd name="T20" fmla="*/ 146 w 393"/>
              <a:gd name="T21" fmla="*/ 377 h 1413"/>
              <a:gd name="T22" fmla="*/ 117 w 393"/>
              <a:gd name="T23" fmla="*/ 482 h 1413"/>
              <a:gd name="T24" fmla="*/ 96 w 393"/>
              <a:gd name="T25" fmla="*/ 542 h 1413"/>
              <a:gd name="T26" fmla="*/ 96 w 393"/>
              <a:gd name="T27" fmla="*/ 596 h 1413"/>
              <a:gd name="T28" fmla="*/ 37 w 393"/>
              <a:gd name="T29" fmla="*/ 689 h 1413"/>
              <a:gd name="T30" fmla="*/ 7 w 393"/>
              <a:gd name="T31" fmla="*/ 709 h 1413"/>
              <a:gd name="T32" fmla="*/ 3 w 393"/>
              <a:gd name="T33" fmla="*/ 761 h 1413"/>
              <a:gd name="T34" fmla="*/ 11 w 393"/>
              <a:gd name="T35" fmla="*/ 784 h 1413"/>
              <a:gd name="T36" fmla="*/ 5 w 393"/>
              <a:gd name="T37" fmla="*/ 807 h 1413"/>
              <a:gd name="T38" fmla="*/ 17 w 393"/>
              <a:gd name="T39" fmla="*/ 846 h 1413"/>
              <a:gd name="T40" fmla="*/ 84 w 393"/>
              <a:gd name="T41" fmla="*/ 879 h 1413"/>
              <a:gd name="T42" fmla="*/ 128 w 393"/>
              <a:gd name="T43" fmla="*/ 884 h 1413"/>
              <a:gd name="T44" fmla="*/ 157 w 393"/>
              <a:gd name="T45" fmla="*/ 947 h 1413"/>
              <a:gd name="T46" fmla="*/ 157 w 393"/>
              <a:gd name="T47" fmla="*/ 1012 h 1413"/>
              <a:gd name="T48" fmla="*/ 177 w 393"/>
              <a:gd name="T49" fmla="*/ 1068 h 1413"/>
              <a:gd name="T50" fmla="*/ 191 w 393"/>
              <a:gd name="T51" fmla="*/ 1110 h 1413"/>
              <a:gd name="T52" fmla="*/ 215 w 393"/>
              <a:gd name="T53" fmla="*/ 1227 h 1413"/>
              <a:gd name="T54" fmla="*/ 214 w 393"/>
              <a:gd name="T55" fmla="*/ 1300 h 1413"/>
              <a:gd name="T56" fmla="*/ 199 w 393"/>
              <a:gd name="T57" fmla="*/ 1308 h 1413"/>
              <a:gd name="T58" fmla="*/ 182 w 393"/>
              <a:gd name="T59" fmla="*/ 1330 h 1413"/>
              <a:gd name="T60" fmla="*/ 132 w 393"/>
              <a:gd name="T61" fmla="*/ 1352 h 1413"/>
              <a:gd name="T62" fmla="*/ 89 w 393"/>
              <a:gd name="T63" fmla="*/ 1377 h 1413"/>
              <a:gd name="T64" fmla="*/ 113 w 393"/>
              <a:gd name="T65" fmla="*/ 1403 h 1413"/>
              <a:gd name="T66" fmla="*/ 189 w 393"/>
              <a:gd name="T67" fmla="*/ 1409 h 1413"/>
              <a:gd name="T68" fmla="*/ 254 w 393"/>
              <a:gd name="T69" fmla="*/ 1401 h 1413"/>
              <a:gd name="T70" fmla="*/ 286 w 393"/>
              <a:gd name="T71" fmla="*/ 1405 h 1413"/>
              <a:gd name="T72" fmla="*/ 323 w 393"/>
              <a:gd name="T73" fmla="*/ 1391 h 1413"/>
              <a:gd name="T74" fmla="*/ 329 w 393"/>
              <a:gd name="T75" fmla="*/ 1353 h 1413"/>
              <a:gd name="T76" fmla="*/ 380 w 393"/>
              <a:gd name="T77" fmla="*/ 1349 h 1413"/>
              <a:gd name="T78" fmla="*/ 393 w 393"/>
              <a:gd name="T79" fmla="*/ 1329 h 1413"/>
              <a:gd name="T80" fmla="*/ 384 w 393"/>
              <a:gd name="T81" fmla="*/ 1269 h 1413"/>
              <a:gd name="T82" fmla="*/ 376 w 393"/>
              <a:gd name="T83" fmla="*/ 1153 h 1413"/>
              <a:gd name="T84" fmla="*/ 387 w 393"/>
              <a:gd name="T85" fmla="*/ 1032 h 1413"/>
              <a:gd name="T86" fmla="*/ 365 w 393"/>
              <a:gd name="T87" fmla="*/ 975 h 1413"/>
              <a:gd name="T88" fmla="*/ 353 w 393"/>
              <a:gd name="T89" fmla="*/ 887 h 1413"/>
              <a:gd name="T90" fmla="*/ 361 w 393"/>
              <a:gd name="T91" fmla="*/ 793 h 1413"/>
              <a:gd name="T92" fmla="*/ 376 w 393"/>
              <a:gd name="T93" fmla="*/ 705 h 1413"/>
              <a:gd name="T94" fmla="*/ 344 w 393"/>
              <a:gd name="T95" fmla="*/ 583 h 1413"/>
              <a:gd name="T96" fmla="*/ 359 w 393"/>
              <a:gd name="T97" fmla="*/ 493 h 1413"/>
              <a:gd name="T98" fmla="*/ 379 w 393"/>
              <a:gd name="T99" fmla="*/ 353 h 1413"/>
              <a:gd name="T100" fmla="*/ 348 w 393"/>
              <a:gd name="T101" fmla="*/ 270 h 1413"/>
              <a:gd name="T102" fmla="*/ 302 w 393"/>
              <a:gd name="T103" fmla="*/ 226 h 1413"/>
              <a:gd name="T104" fmla="*/ 304 w 393"/>
              <a:gd name="T105" fmla="*/ 168 h 1413"/>
              <a:gd name="T106" fmla="*/ 316 w 393"/>
              <a:gd name="T107" fmla="*/ 141 h 1413"/>
              <a:gd name="T108" fmla="*/ 328 w 393"/>
              <a:gd name="T109" fmla="*/ 83 h 1413"/>
              <a:gd name="T110" fmla="*/ 296 w 393"/>
              <a:gd name="T111" fmla="*/ 30 h 1413"/>
              <a:gd name="T112" fmla="*/ 264 w 393"/>
              <a:gd name="T113" fmla="*/ 7 h 1413"/>
              <a:gd name="T114" fmla="*/ 214 w 393"/>
              <a:gd name="T115" fmla="*/ 2 h 1413"/>
              <a:gd name="T116" fmla="*/ 177 w 393"/>
              <a:gd name="T117" fmla="*/ 32 h 1413"/>
              <a:gd name="T118" fmla="*/ 304 w 393"/>
              <a:gd name="T119" fmla="*/ 1175 h 1413"/>
              <a:gd name="T120" fmla="*/ 299 w 393"/>
              <a:gd name="T121" fmla="*/ 1247 h 1413"/>
              <a:gd name="T122" fmla="*/ 290 w 393"/>
              <a:gd name="T123" fmla="*/ 1163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3" h="1413">
                <a:moveTo>
                  <a:pt x="158" y="55"/>
                </a:moveTo>
                <a:lnTo>
                  <a:pt x="158" y="55"/>
                </a:lnTo>
                <a:lnTo>
                  <a:pt x="149" y="56"/>
                </a:lnTo>
                <a:lnTo>
                  <a:pt x="128" y="60"/>
                </a:lnTo>
                <a:lnTo>
                  <a:pt x="117" y="63"/>
                </a:lnTo>
                <a:lnTo>
                  <a:pt x="108" y="65"/>
                </a:lnTo>
                <a:lnTo>
                  <a:pt x="102" y="68"/>
                </a:lnTo>
                <a:lnTo>
                  <a:pt x="101" y="69"/>
                </a:lnTo>
                <a:lnTo>
                  <a:pt x="101" y="72"/>
                </a:lnTo>
                <a:lnTo>
                  <a:pt x="101" y="72"/>
                </a:lnTo>
                <a:lnTo>
                  <a:pt x="104" y="75"/>
                </a:lnTo>
                <a:lnTo>
                  <a:pt x="106" y="76"/>
                </a:lnTo>
                <a:lnTo>
                  <a:pt x="112" y="79"/>
                </a:lnTo>
                <a:lnTo>
                  <a:pt x="120" y="80"/>
                </a:lnTo>
                <a:lnTo>
                  <a:pt x="128" y="84"/>
                </a:lnTo>
                <a:lnTo>
                  <a:pt x="128" y="84"/>
                </a:lnTo>
                <a:lnTo>
                  <a:pt x="134" y="89"/>
                </a:lnTo>
                <a:lnTo>
                  <a:pt x="141" y="95"/>
                </a:lnTo>
                <a:lnTo>
                  <a:pt x="146" y="100"/>
                </a:lnTo>
                <a:lnTo>
                  <a:pt x="146" y="100"/>
                </a:lnTo>
                <a:lnTo>
                  <a:pt x="146" y="115"/>
                </a:lnTo>
                <a:lnTo>
                  <a:pt x="146" y="126"/>
                </a:lnTo>
                <a:lnTo>
                  <a:pt x="145" y="134"/>
                </a:lnTo>
                <a:lnTo>
                  <a:pt x="145" y="134"/>
                </a:lnTo>
                <a:lnTo>
                  <a:pt x="142" y="142"/>
                </a:lnTo>
                <a:lnTo>
                  <a:pt x="140" y="149"/>
                </a:lnTo>
                <a:lnTo>
                  <a:pt x="137" y="156"/>
                </a:lnTo>
                <a:lnTo>
                  <a:pt x="136" y="158"/>
                </a:lnTo>
                <a:lnTo>
                  <a:pt x="137" y="160"/>
                </a:lnTo>
                <a:lnTo>
                  <a:pt x="137" y="160"/>
                </a:lnTo>
                <a:lnTo>
                  <a:pt x="140" y="164"/>
                </a:lnTo>
                <a:lnTo>
                  <a:pt x="142" y="166"/>
                </a:lnTo>
                <a:lnTo>
                  <a:pt x="142" y="166"/>
                </a:lnTo>
                <a:lnTo>
                  <a:pt x="142" y="185"/>
                </a:lnTo>
                <a:lnTo>
                  <a:pt x="142" y="198"/>
                </a:lnTo>
                <a:lnTo>
                  <a:pt x="142" y="207"/>
                </a:lnTo>
                <a:lnTo>
                  <a:pt x="142" y="207"/>
                </a:lnTo>
                <a:lnTo>
                  <a:pt x="144" y="211"/>
                </a:lnTo>
                <a:lnTo>
                  <a:pt x="146" y="214"/>
                </a:lnTo>
                <a:lnTo>
                  <a:pt x="159" y="222"/>
                </a:lnTo>
                <a:lnTo>
                  <a:pt x="159" y="222"/>
                </a:lnTo>
                <a:lnTo>
                  <a:pt x="166" y="225"/>
                </a:lnTo>
                <a:lnTo>
                  <a:pt x="171" y="226"/>
                </a:lnTo>
                <a:lnTo>
                  <a:pt x="185" y="226"/>
                </a:lnTo>
                <a:lnTo>
                  <a:pt x="195" y="225"/>
                </a:lnTo>
                <a:lnTo>
                  <a:pt x="199" y="223"/>
                </a:lnTo>
                <a:lnTo>
                  <a:pt x="209" y="250"/>
                </a:lnTo>
                <a:lnTo>
                  <a:pt x="206" y="265"/>
                </a:lnTo>
                <a:lnTo>
                  <a:pt x="206" y="265"/>
                </a:lnTo>
                <a:lnTo>
                  <a:pt x="198" y="270"/>
                </a:lnTo>
                <a:lnTo>
                  <a:pt x="193" y="275"/>
                </a:lnTo>
                <a:lnTo>
                  <a:pt x="189" y="280"/>
                </a:lnTo>
                <a:lnTo>
                  <a:pt x="189" y="280"/>
                </a:lnTo>
                <a:lnTo>
                  <a:pt x="186" y="288"/>
                </a:lnTo>
                <a:lnTo>
                  <a:pt x="185" y="299"/>
                </a:lnTo>
                <a:lnTo>
                  <a:pt x="182" y="307"/>
                </a:lnTo>
                <a:lnTo>
                  <a:pt x="181" y="311"/>
                </a:lnTo>
                <a:lnTo>
                  <a:pt x="181" y="311"/>
                </a:lnTo>
                <a:lnTo>
                  <a:pt x="178" y="312"/>
                </a:lnTo>
                <a:lnTo>
                  <a:pt x="175" y="316"/>
                </a:lnTo>
                <a:lnTo>
                  <a:pt x="162" y="338"/>
                </a:lnTo>
                <a:lnTo>
                  <a:pt x="162" y="338"/>
                </a:lnTo>
                <a:lnTo>
                  <a:pt x="156" y="349"/>
                </a:lnTo>
                <a:lnTo>
                  <a:pt x="153" y="359"/>
                </a:lnTo>
                <a:lnTo>
                  <a:pt x="146" y="377"/>
                </a:lnTo>
                <a:lnTo>
                  <a:pt x="146" y="377"/>
                </a:lnTo>
                <a:lnTo>
                  <a:pt x="129" y="425"/>
                </a:lnTo>
                <a:lnTo>
                  <a:pt x="116" y="460"/>
                </a:lnTo>
                <a:lnTo>
                  <a:pt x="116" y="460"/>
                </a:lnTo>
                <a:lnTo>
                  <a:pt x="116" y="464"/>
                </a:lnTo>
                <a:lnTo>
                  <a:pt x="116" y="472"/>
                </a:lnTo>
                <a:lnTo>
                  <a:pt x="117" y="482"/>
                </a:lnTo>
                <a:lnTo>
                  <a:pt x="117" y="482"/>
                </a:lnTo>
                <a:lnTo>
                  <a:pt x="114" y="494"/>
                </a:lnTo>
                <a:lnTo>
                  <a:pt x="110" y="507"/>
                </a:lnTo>
                <a:lnTo>
                  <a:pt x="104" y="525"/>
                </a:lnTo>
                <a:lnTo>
                  <a:pt x="104" y="525"/>
                </a:lnTo>
                <a:lnTo>
                  <a:pt x="96" y="542"/>
                </a:lnTo>
                <a:lnTo>
                  <a:pt x="92" y="557"/>
                </a:lnTo>
                <a:lnTo>
                  <a:pt x="89" y="569"/>
                </a:lnTo>
                <a:lnTo>
                  <a:pt x="89" y="576"/>
                </a:lnTo>
                <a:lnTo>
                  <a:pt x="89" y="576"/>
                </a:lnTo>
                <a:lnTo>
                  <a:pt x="93" y="590"/>
                </a:lnTo>
                <a:lnTo>
                  <a:pt x="96" y="596"/>
                </a:lnTo>
                <a:lnTo>
                  <a:pt x="96" y="596"/>
                </a:lnTo>
                <a:lnTo>
                  <a:pt x="71" y="634"/>
                </a:lnTo>
                <a:lnTo>
                  <a:pt x="53" y="661"/>
                </a:lnTo>
                <a:lnTo>
                  <a:pt x="43" y="679"/>
                </a:lnTo>
                <a:lnTo>
                  <a:pt x="43" y="679"/>
                </a:lnTo>
                <a:lnTo>
                  <a:pt x="37" y="689"/>
                </a:lnTo>
                <a:lnTo>
                  <a:pt x="36" y="695"/>
                </a:lnTo>
                <a:lnTo>
                  <a:pt x="36" y="695"/>
                </a:lnTo>
                <a:lnTo>
                  <a:pt x="32" y="695"/>
                </a:lnTo>
                <a:lnTo>
                  <a:pt x="23" y="699"/>
                </a:lnTo>
                <a:lnTo>
                  <a:pt x="12" y="704"/>
                </a:lnTo>
                <a:lnTo>
                  <a:pt x="7" y="709"/>
                </a:lnTo>
                <a:lnTo>
                  <a:pt x="4" y="713"/>
                </a:lnTo>
                <a:lnTo>
                  <a:pt x="4" y="713"/>
                </a:lnTo>
                <a:lnTo>
                  <a:pt x="1" y="720"/>
                </a:lnTo>
                <a:lnTo>
                  <a:pt x="0" y="726"/>
                </a:lnTo>
                <a:lnTo>
                  <a:pt x="0" y="741"/>
                </a:lnTo>
                <a:lnTo>
                  <a:pt x="3" y="761"/>
                </a:lnTo>
                <a:lnTo>
                  <a:pt x="3" y="761"/>
                </a:lnTo>
                <a:lnTo>
                  <a:pt x="4" y="770"/>
                </a:lnTo>
                <a:lnTo>
                  <a:pt x="7" y="778"/>
                </a:lnTo>
                <a:lnTo>
                  <a:pt x="7" y="778"/>
                </a:lnTo>
                <a:lnTo>
                  <a:pt x="9" y="782"/>
                </a:lnTo>
                <a:lnTo>
                  <a:pt x="11" y="784"/>
                </a:lnTo>
                <a:lnTo>
                  <a:pt x="11" y="786"/>
                </a:lnTo>
                <a:lnTo>
                  <a:pt x="11" y="786"/>
                </a:lnTo>
                <a:lnTo>
                  <a:pt x="9" y="790"/>
                </a:lnTo>
                <a:lnTo>
                  <a:pt x="7" y="794"/>
                </a:lnTo>
                <a:lnTo>
                  <a:pt x="5" y="799"/>
                </a:lnTo>
                <a:lnTo>
                  <a:pt x="5" y="807"/>
                </a:lnTo>
                <a:lnTo>
                  <a:pt x="5" y="807"/>
                </a:lnTo>
                <a:lnTo>
                  <a:pt x="5" y="818"/>
                </a:lnTo>
                <a:lnTo>
                  <a:pt x="7" y="825"/>
                </a:lnTo>
                <a:lnTo>
                  <a:pt x="8" y="831"/>
                </a:lnTo>
                <a:lnTo>
                  <a:pt x="12" y="839"/>
                </a:lnTo>
                <a:lnTo>
                  <a:pt x="17" y="846"/>
                </a:lnTo>
                <a:lnTo>
                  <a:pt x="25" y="854"/>
                </a:lnTo>
                <a:lnTo>
                  <a:pt x="37" y="862"/>
                </a:lnTo>
                <a:lnTo>
                  <a:pt x="37" y="862"/>
                </a:lnTo>
                <a:lnTo>
                  <a:pt x="51" y="868"/>
                </a:lnTo>
                <a:lnTo>
                  <a:pt x="63" y="872"/>
                </a:lnTo>
                <a:lnTo>
                  <a:pt x="84" y="879"/>
                </a:lnTo>
                <a:lnTo>
                  <a:pt x="101" y="883"/>
                </a:lnTo>
                <a:lnTo>
                  <a:pt x="112" y="884"/>
                </a:lnTo>
                <a:lnTo>
                  <a:pt x="112" y="884"/>
                </a:lnTo>
                <a:lnTo>
                  <a:pt x="118" y="886"/>
                </a:lnTo>
                <a:lnTo>
                  <a:pt x="124" y="886"/>
                </a:lnTo>
                <a:lnTo>
                  <a:pt x="128" y="884"/>
                </a:lnTo>
                <a:lnTo>
                  <a:pt x="128" y="884"/>
                </a:lnTo>
                <a:lnTo>
                  <a:pt x="141" y="914"/>
                </a:lnTo>
                <a:lnTo>
                  <a:pt x="150" y="934"/>
                </a:lnTo>
                <a:lnTo>
                  <a:pt x="154" y="944"/>
                </a:lnTo>
                <a:lnTo>
                  <a:pt x="154" y="944"/>
                </a:lnTo>
                <a:lnTo>
                  <a:pt x="157" y="947"/>
                </a:lnTo>
                <a:lnTo>
                  <a:pt x="159" y="956"/>
                </a:lnTo>
                <a:lnTo>
                  <a:pt x="159" y="968"/>
                </a:lnTo>
                <a:lnTo>
                  <a:pt x="158" y="983"/>
                </a:lnTo>
                <a:lnTo>
                  <a:pt x="158" y="983"/>
                </a:lnTo>
                <a:lnTo>
                  <a:pt x="156" y="997"/>
                </a:lnTo>
                <a:lnTo>
                  <a:pt x="157" y="1012"/>
                </a:lnTo>
                <a:lnTo>
                  <a:pt x="158" y="1025"/>
                </a:lnTo>
                <a:lnTo>
                  <a:pt x="162" y="1037"/>
                </a:lnTo>
                <a:lnTo>
                  <a:pt x="162" y="1037"/>
                </a:lnTo>
                <a:lnTo>
                  <a:pt x="166" y="1046"/>
                </a:lnTo>
                <a:lnTo>
                  <a:pt x="171" y="1057"/>
                </a:lnTo>
                <a:lnTo>
                  <a:pt x="177" y="1068"/>
                </a:lnTo>
                <a:lnTo>
                  <a:pt x="179" y="1080"/>
                </a:lnTo>
                <a:lnTo>
                  <a:pt x="179" y="1080"/>
                </a:lnTo>
                <a:lnTo>
                  <a:pt x="183" y="1090"/>
                </a:lnTo>
                <a:lnTo>
                  <a:pt x="186" y="1099"/>
                </a:lnTo>
                <a:lnTo>
                  <a:pt x="191" y="1110"/>
                </a:lnTo>
                <a:lnTo>
                  <a:pt x="191" y="1110"/>
                </a:lnTo>
                <a:lnTo>
                  <a:pt x="191" y="1115"/>
                </a:lnTo>
                <a:lnTo>
                  <a:pt x="191" y="1119"/>
                </a:lnTo>
                <a:lnTo>
                  <a:pt x="197" y="1123"/>
                </a:lnTo>
                <a:lnTo>
                  <a:pt x="197" y="1123"/>
                </a:lnTo>
                <a:lnTo>
                  <a:pt x="207" y="1182"/>
                </a:lnTo>
                <a:lnTo>
                  <a:pt x="215" y="1227"/>
                </a:lnTo>
                <a:lnTo>
                  <a:pt x="218" y="1245"/>
                </a:lnTo>
                <a:lnTo>
                  <a:pt x="219" y="1259"/>
                </a:lnTo>
                <a:lnTo>
                  <a:pt x="219" y="1259"/>
                </a:lnTo>
                <a:lnTo>
                  <a:pt x="218" y="1277"/>
                </a:lnTo>
                <a:lnTo>
                  <a:pt x="217" y="1291"/>
                </a:lnTo>
                <a:lnTo>
                  <a:pt x="214" y="1300"/>
                </a:lnTo>
                <a:lnTo>
                  <a:pt x="211" y="1304"/>
                </a:lnTo>
                <a:lnTo>
                  <a:pt x="211" y="1304"/>
                </a:lnTo>
                <a:lnTo>
                  <a:pt x="209" y="1305"/>
                </a:lnTo>
                <a:lnTo>
                  <a:pt x="206" y="1305"/>
                </a:lnTo>
                <a:lnTo>
                  <a:pt x="203" y="1305"/>
                </a:lnTo>
                <a:lnTo>
                  <a:pt x="199" y="1308"/>
                </a:lnTo>
                <a:lnTo>
                  <a:pt x="199" y="1308"/>
                </a:lnTo>
                <a:lnTo>
                  <a:pt x="195" y="1312"/>
                </a:lnTo>
                <a:lnTo>
                  <a:pt x="195" y="1312"/>
                </a:lnTo>
                <a:lnTo>
                  <a:pt x="189" y="1321"/>
                </a:lnTo>
                <a:lnTo>
                  <a:pt x="189" y="1321"/>
                </a:lnTo>
                <a:lnTo>
                  <a:pt x="182" y="1330"/>
                </a:lnTo>
                <a:lnTo>
                  <a:pt x="178" y="1336"/>
                </a:lnTo>
                <a:lnTo>
                  <a:pt x="173" y="1340"/>
                </a:lnTo>
                <a:lnTo>
                  <a:pt x="163" y="1344"/>
                </a:lnTo>
                <a:lnTo>
                  <a:pt x="163" y="1344"/>
                </a:lnTo>
                <a:lnTo>
                  <a:pt x="150" y="1348"/>
                </a:lnTo>
                <a:lnTo>
                  <a:pt x="132" y="1352"/>
                </a:lnTo>
                <a:lnTo>
                  <a:pt x="114" y="1356"/>
                </a:lnTo>
                <a:lnTo>
                  <a:pt x="106" y="1358"/>
                </a:lnTo>
                <a:lnTo>
                  <a:pt x="101" y="1362"/>
                </a:lnTo>
                <a:lnTo>
                  <a:pt x="101" y="1362"/>
                </a:lnTo>
                <a:lnTo>
                  <a:pt x="93" y="1370"/>
                </a:lnTo>
                <a:lnTo>
                  <a:pt x="89" y="1377"/>
                </a:lnTo>
                <a:lnTo>
                  <a:pt x="89" y="1383"/>
                </a:lnTo>
                <a:lnTo>
                  <a:pt x="90" y="1390"/>
                </a:lnTo>
                <a:lnTo>
                  <a:pt x="90" y="1390"/>
                </a:lnTo>
                <a:lnTo>
                  <a:pt x="93" y="1393"/>
                </a:lnTo>
                <a:lnTo>
                  <a:pt x="98" y="1397"/>
                </a:lnTo>
                <a:lnTo>
                  <a:pt x="113" y="1403"/>
                </a:lnTo>
                <a:lnTo>
                  <a:pt x="130" y="1409"/>
                </a:lnTo>
                <a:lnTo>
                  <a:pt x="149" y="1413"/>
                </a:lnTo>
                <a:lnTo>
                  <a:pt x="149" y="1413"/>
                </a:lnTo>
                <a:lnTo>
                  <a:pt x="158" y="1413"/>
                </a:lnTo>
                <a:lnTo>
                  <a:pt x="167" y="1413"/>
                </a:lnTo>
                <a:lnTo>
                  <a:pt x="189" y="1409"/>
                </a:lnTo>
                <a:lnTo>
                  <a:pt x="217" y="1403"/>
                </a:lnTo>
                <a:lnTo>
                  <a:pt x="217" y="1403"/>
                </a:lnTo>
                <a:lnTo>
                  <a:pt x="234" y="1399"/>
                </a:lnTo>
                <a:lnTo>
                  <a:pt x="244" y="1399"/>
                </a:lnTo>
                <a:lnTo>
                  <a:pt x="250" y="1399"/>
                </a:lnTo>
                <a:lnTo>
                  <a:pt x="254" y="1401"/>
                </a:lnTo>
                <a:lnTo>
                  <a:pt x="254" y="1401"/>
                </a:lnTo>
                <a:lnTo>
                  <a:pt x="263" y="1403"/>
                </a:lnTo>
                <a:lnTo>
                  <a:pt x="271" y="1405"/>
                </a:lnTo>
                <a:lnTo>
                  <a:pt x="279" y="1406"/>
                </a:lnTo>
                <a:lnTo>
                  <a:pt x="286" y="1405"/>
                </a:lnTo>
                <a:lnTo>
                  <a:pt x="286" y="1405"/>
                </a:lnTo>
                <a:lnTo>
                  <a:pt x="296" y="1403"/>
                </a:lnTo>
                <a:lnTo>
                  <a:pt x="308" y="1399"/>
                </a:lnTo>
                <a:lnTo>
                  <a:pt x="319" y="1395"/>
                </a:lnTo>
                <a:lnTo>
                  <a:pt x="323" y="1394"/>
                </a:lnTo>
                <a:lnTo>
                  <a:pt x="323" y="1391"/>
                </a:lnTo>
                <a:lnTo>
                  <a:pt x="323" y="1391"/>
                </a:lnTo>
                <a:lnTo>
                  <a:pt x="320" y="1381"/>
                </a:lnTo>
                <a:lnTo>
                  <a:pt x="317" y="1369"/>
                </a:lnTo>
                <a:lnTo>
                  <a:pt x="317" y="1369"/>
                </a:lnTo>
                <a:lnTo>
                  <a:pt x="316" y="1348"/>
                </a:lnTo>
                <a:lnTo>
                  <a:pt x="316" y="1348"/>
                </a:lnTo>
                <a:lnTo>
                  <a:pt x="329" y="1353"/>
                </a:lnTo>
                <a:lnTo>
                  <a:pt x="343" y="1356"/>
                </a:lnTo>
                <a:lnTo>
                  <a:pt x="349" y="1356"/>
                </a:lnTo>
                <a:lnTo>
                  <a:pt x="356" y="1356"/>
                </a:lnTo>
                <a:lnTo>
                  <a:pt x="356" y="1356"/>
                </a:lnTo>
                <a:lnTo>
                  <a:pt x="369" y="1353"/>
                </a:lnTo>
                <a:lnTo>
                  <a:pt x="380" y="1349"/>
                </a:lnTo>
                <a:lnTo>
                  <a:pt x="388" y="1345"/>
                </a:lnTo>
                <a:lnTo>
                  <a:pt x="391" y="1342"/>
                </a:lnTo>
                <a:lnTo>
                  <a:pt x="392" y="1338"/>
                </a:lnTo>
                <a:lnTo>
                  <a:pt x="392" y="1338"/>
                </a:lnTo>
                <a:lnTo>
                  <a:pt x="393" y="1334"/>
                </a:lnTo>
                <a:lnTo>
                  <a:pt x="393" y="1329"/>
                </a:lnTo>
                <a:lnTo>
                  <a:pt x="392" y="1313"/>
                </a:lnTo>
                <a:lnTo>
                  <a:pt x="387" y="1292"/>
                </a:lnTo>
                <a:lnTo>
                  <a:pt x="387" y="1292"/>
                </a:lnTo>
                <a:lnTo>
                  <a:pt x="387" y="1283"/>
                </a:lnTo>
                <a:lnTo>
                  <a:pt x="387" y="1275"/>
                </a:lnTo>
                <a:lnTo>
                  <a:pt x="384" y="1269"/>
                </a:lnTo>
                <a:lnTo>
                  <a:pt x="384" y="1269"/>
                </a:lnTo>
                <a:lnTo>
                  <a:pt x="380" y="1265"/>
                </a:lnTo>
                <a:lnTo>
                  <a:pt x="376" y="1261"/>
                </a:lnTo>
                <a:lnTo>
                  <a:pt x="371" y="1259"/>
                </a:lnTo>
                <a:lnTo>
                  <a:pt x="371" y="1259"/>
                </a:lnTo>
                <a:lnTo>
                  <a:pt x="376" y="1153"/>
                </a:lnTo>
                <a:lnTo>
                  <a:pt x="376" y="1153"/>
                </a:lnTo>
                <a:lnTo>
                  <a:pt x="381" y="1086"/>
                </a:lnTo>
                <a:lnTo>
                  <a:pt x="384" y="1049"/>
                </a:lnTo>
                <a:lnTo>
                  <a:pt x="384" y="1049"/>
                </a:lnTo>
                <a:lnTo>
                  <a:pt x="385" y="1040"/>
                </a:lnTo>
                <a:lnTo>
                  <a:pt x="387" y="1032"/>
                </a:lnTo>
                <a:lnTo>
                  <a:pt x="387" y="1032"/>
                </a:lnTo>
                <a:lnTo>
                  <a:pt x="384" y="1025"/>
                </a:lnTo>
                <a:lnTo>
                  <a:pt x="380" y="1016"/>
                </a:lnTo>
                <a:lnTo>
                  <a:pt x="373" y="1005"/>
                </a:lnTo>
                <a:lnTo>
                  <a:pt x="373" y="1005"/>
                </a:lnTo>
                <a:lnTo>
                  <a:pt x="365" y="975"/>
                </a:lnTo>
                <a:lnTo>
                  <a:pt x="356" y="935"/>
                </a:lnTo>
                <a:lnTo>
                  <a:pt x="356" y="935"/>
                </a:lnTo>
                <a:lnTo>
                  <a:pt x="353" y="915"/>
                </a:lnTo>
                <a:lnTo>
                  <a:pt x="353" y="902"/>
                </a:lnTo>
                <a:lnTo>
                  <a:pt x="353" y="887"/>
                </a:lnTo>
                <a:lnTo>
                  <a:pt x="353" y="887"/>
                </a:lnTo>
                <a:lnTo>
                  <a:pt x="355" y="867"/>
                </a:lnTo>
                <a:lnTo>
                  <a:pt x="355" y="842"/>
                </a:lnTo>
                <a:lnTo>
                  <a:pt x="356" y="815"/>
                </a:lnTo>
                <a:lnTo>
                  <a:pt x="359" y="803"/>
                </a:lnTo>
                <a:lnTo>
                  <a:pt x="361" y="793"/>
                </a:lnTo>
                <a:lnTo>
                  <a:pt x="361" y="793"/>
                </a:lnTo>
                <a:lnTo>
                  <a:pt x="368" y="774"/>
                </a:lnTo>
                <a:lnTo>
                  <a:pt x="373" y="756"/>
                </a:lnTo>
                <a:lnTo>
                  <a:pt x="376" y="738"/>
                </a:lnTo>
                <a:lnTo>
                  <a:pt x="377" y="718"/>
                </a:lnTo>
                <a:lnTo>
                  <a:pt x="377" y="718"/>
                </a:lnTo>
                <a:lnTo>
                  <a:pt x="376" y="705"/>
                </a:lnTo>
                <a:lnTo>
                  <a:pt x="372" y="688"/>
                </a:lnTo>
                <a:lnTo>
                  <a:pt x="359" y="644"/>
                </a:lnTo>
                <a:lnTo>
                  <a:pt x="345" y="606"/>
                </a:lnTo>
                <a:lnTo>
                  <a:pt x="339" y="590"/>
                </a:lnTo>
                <a:lnTo>
                  <a:pt x="339" y="590"/>
                </a:lnTo>
                <a:lnTo>
                  <a:pt x="344" y="583"/>
                </a:lnTo>
                <a:lnTo>
                  <a:pt x="347" y="576"/>
                </a:lnTo>
                <a:lnTo>
                  <a:pt x="349" y="569"/>
                </a:lnTo>
                <a:lnTo>
                  <a:pt x="349" y="569"/>
                </a:lnTo>
                <a:lnTo>
                  <a:pt x="352" y="553"/>
                </a:lnTo>
                <a:lnTo>
                  <a:pt x="356" y="525"/>
                </a:lnTo>
                <a:lnTo>
                  <a:pt x="359" y="493"/>
                </a:lnTo>
                <a:lnTo>
                  <a:pt x="363" y="469"/>
                </a:lnTo>
                <a:lnTo>
                  <a:pt x="363" y="469"/>
                </a:lnTo>
                <a:lnTo>
                  <a:pt x="375" y="409"/>
                </a:lnTo>
                <a:lnTo>
                  <a:pt x="379" y="376"/>
                </a:lnTo>
                <a:lnTo>
                  <a:pt x="380" y="363"/>
                </a:lnTo>
                <a:lnTo>
                  <a:pt x="379" y="353"/>
                </a:lnTo>
                <a:lnTo>
                  <a:pt x="379" y="353"/>
                </a:lnTo>
                <a:lnTo>
                  <a:pt x="372" y="324"/>
                </a:lnTo>
                <a:lnTo>
                  <a:pt x="365" y="307"/>
                </a:lnTo>
                <a:lnTo>
                  <a:pt x="357" y="287"/>
                </a:lnTo>
                <a:lnTo>
                  <a:pt x="357" y="287"/>
                </a:lnTo>
                <a:lnTo>
                  <a:pt x="348" y="270"/>
                </a:lnTo>
                <a:lnTo>
                  <a:pt x="343" y="258"/>
                </a:lnTo>
                <a:lnTo>
                  <a:pt x="340" y="251"/>
                </a:lnTo>
                <a:lnTo>
                  <a:pt x="336" y="249"/>
                </a:lnTo>
                <a:lnTo>
                  <a:pt x="336" y="249"/>
                </a:lnTo>
                <a:lnTo>
                  <a:pt x="317" y="237"/>
                </a:lnTo>
                <a:lnTo>
                  <a:pt x="302" y="226"/>
                </a:lnTo>
                <a:lnTo>
                  <a:pt x="291" y="227"/>
                </a:lnTo>
                <a:lnTo>
                  <a:pt x="280" y="200"/>
                </a:lnTo>
                <a:lnTo>
                  <a:pt x="280" y="200"/>
                </a:lnTo>
                <a:lnTo>
                  <a:pt x="291" y="188"/>
                </a:lnTo>
                <a:lnTo>
                  <a:pt x="299" y="177"/>
                </a:lnTo>
                <a:lnTo>
                  <a:pt x="304" y="168"/>
                </a:lnTo>
                <a:lnTo>
                  <a:pt x="304" y="168"/>
                </a:lnTo>
                <a:lnTo>
                  <a:pt x="307" y="161"/>
                </a:lnTo>
                <a:lnTo>
                  <a:pt x="310" y="153"/>
                </a:lnTo>
                <a:lnTo>
                  <a:pt x="312" y="144"/>
                </a:lnTo>
                <a:lnTo>
                  <a:pt x="312" y="144"/>
                </a:lnTo>
                <a:lnTo>
                  <a:pt x="316" y="141"/>
                </a:lnTo>
                <a:lnTo>
                  <a:pt x="320" y="138"/>
                </a:lnTo>
                <a:lnTo>
                  <a:pt x="323" y="134"/>
                </a:lnTo>
                <a:lnTo>
                  <a:pt x="323" y="134"/>
                </a:lnTo>
                <a:lnTo>
                  <a:pt x="324" y="124"/>
                </a:lnTo>
                <a:lnTo>
                  <a:pt x="325" y="108"/>
                </a:lnTo>
                <a:lnTo>
                  <a:pt x="328" y="83"/>
                </a:lnTo>
                <a:lnTo>
                  <a:pt x="328" y="83"/>
                </a:lnTo>
                <a:lnTo>
                  <a:pt x="325" y="75"/>
                </a:lnTo>
                <a:lnTo>
                  <a:pt x="317" y="60"/>
                </a:lnTo>
                <a:lnTo>
                  <a:pt x="307" y="43"/>
                </a:lnTo>
                <a:lnTo>
                  <a:pt x="302" y="36"/>
                </a:lnTo>
                <a:lnTo>
                  <a:pt x="296" y="30"/>
                </a:lnTo>
                <a:lnTo>
                  <a:pt x="296" y="30"/>
                </a:lnTo>
                <a:lnTo>
                  <a:pt x="283" y="18"/>
                </a:lnTo>
                <a:lnTo>
                  <a:pt x="278" y="14"/>
                </a:lnTo>
                <a:lnTo>
                  <a:pt x="278" y="14"/>
                </a:lnTo>
                <a:lnTo>
                  <a:pt x="270" y="10"/>
                </a:lnTo>
                <a:lnTo>
                  <a:pt x="264" y="7"/>
                </a:lnTo>
                <a:lnTo>
                  <a:pt x="256" y="4"/>
                </a:lnTo>
                <a:lnTo>
                  <a:pt x="256" y="4"/>
                </a:lnTo>
                <a:lnTo>
                  <a:pt x="233" y="2"/>
                </a:lnTo>
                <a:lnTo>
                  <a:pt x="222" y="0"/>
                </a:lnTo>
                <a:lnTo>
                  <a:pt x="214" y="2"/>
                </a:lnTo>
                <a:lnTo>
                  <a:pt x="214" y="2"/>
                </a:lnTo>
                <a:lnTo>
                  <a:pt x="209" y="3"/>
                </a:lnTo>
                <a:lnTo>
                  <a:pt x="205" y="3"/>
                </a:lnTo>
                <a:lnTo>
                  <a:pt x="202" y="4"/>
                </a:lnTo>
                <a:lnTo>
                  <a:pt x="198" y="7"/>
                </a:lnTo>
                <a:lnTo>
                  <a:pt x="198" y="7"/>
                </a:lnTo>
                <a:lnTo>
                  <a:pt x="177" y="32"/>
                </a:lnTo>
                <a:lnTo>
                  <a:pt x="158" y="55"/>
                </a:lnTo>
                <a:lnTo>
                  <a:pt x="158" y="55"/>
                </a:lnTo>
                <a:close/>
                <a:moveTo>
                  <a:pt x="294" y="1107"/>
                </a:moveTo>
                <a:lnTo>
                  <a:pt x="294" y="1107"/>
                </a:lnTo>
                <a:lnTo>
                  <a:pt x="300" y="1143"/>
                </a:lnTo>
                <a:lnTo>
                  <a:pt x="304" y="1175"/>
                </a:lnTo>
                <a:lnTo>
                  <a:pt x="306" y="1191"/>
                </a:lnTo>
                <a:lnTo>
                  <a:pt x="306" y="1204"/>
                </a:lnTo>
                <a:lnTo>
                  <a:pt x="306" y="1204"/>
                </a:lnTo>
                <a:lnTo>
                  <a:pt x="304" y="1226"/>
                </a:lnTo>
                <a:lnTo>
                  <a:pt x="302" y="1239"/>
                </a:lnTo>
                <a:lnTo>
                  <a:pt x="299" y="1247"/>
                </a:lnTo>
                <a:lnTo>
                  <a:pt x="298" y="1249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27"/>
                </a:lnTo>
                <a:lnTo>
                  <a:pt x="286" y="1227"/>
                </a:lnTo>
                <a:lnTo>
                  <a:pt x="290" y="1163"/>
                </a:lnTo>
                <a:lnTo>
                  <a:pt x="294" y="1107"/>
                </a:lnTo>
                <a:lnTo>
                  <a:pt x="294" y="11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1689C03E-F315-4157-8C1D-84841D973C4C}"/>
              </a:ext>
            </a:extLst>
          </p:cNvPr>
          <p:cNvSpPr>
            <a:spLocks/>
          </p:cNvSpPr>
          <p:nvPr/>
        </p:nvSpPr>
        <p:spPr bwMode="auto">
          <a:xfrm>
            <a:off x="825632" y="2750404"/>
            <a:ext cx="667176" cy="1711700"/>
          </a:xfrm>
          <a:custGeom>
            <a:avLst/>
            <a:gdLst>
              <a:gd name="T0" fmla="*/ 174 w 465"/>
              <a:gd name="T1" fmla="*/ 115 h 1193"/>
              <a:gd name="T2" fmla="*/ 190 w 465"/>
              <a:gd name="T3" fmla="*/ 129 h 1193"/>
              <a:gd name="T4" fmla="*/ 190 w 465"/>
              <a:gd name="T5" fmla="*/ 156 h 1193"/>
              <a:gd name="T6" fmla="*/ 197 w 465"/>
              <a:gd name="T7" fmla="*/ 160 h 1193"/>
              <a:gd name="T8" fmla="*/ 191 w 465"/>
              <a:gd name="T9" fmla="*/ 192 h 1193"/>
              <a:gd name="T10" fmla="*/ 134 w 465"/>
              <a:gd name="T11" fmla="*/ 218 h 1193"/>
              <a:gd name="T12" fmla="*/ 81 w 465"/>
              <a:gd name="T13" fmla="*/ 329 h 1193"/>
              <a:gd name="T14" fmla="*/ 51 w 465"/>
              <a:gd name="T15" fmla="*/ 392 h 1193"/>
              <a:gd name="T16" fmla="*/ 45 w 465"/>
              <a:gd name="T17" fmla="*/ 491 h 1193"/>
              <a:gd name="T18" fmla="*/ 15 w 465"/>
              <a:gd name="T19" fmla="*/ 546 h 1193"/>
              <a:gd name="T20" fmla="*/ 1 w 465"/>
              <a:gd name="T21" fmla="*/ 621 h 1193"/>
              <a:gd name="T22" fmla="*/ 5 w 465"/>
              <a:gd name="T23" fmla="*/ 674 h 1193"/>
              <a:gd name="T24" fmla="*/ 29 w 465"/>
              <a:gd name="T25" fmla="*/ 680 h 1193"/>
              <a:gd name="T26" fmla="*/ 59 w 465"/>
              <a:gd name="T27" fmla="*/ 684 h 1193"/>
              <a:gd name="T28" fmla="*/ 74 w 465"/>
              <a:gd name="T29" fmla="*/ 676 h 1193"/>
              <a:gd name="T30" fmla="*/ 163 w 465"/>
              <a:gd name="T31" fmla="*/ 732 h 1193"/>
              <a:gd name="T32" fmla="*/ 190 w 465"/>
              <a:gd name="T33" fmla="*/ 830 h 1193"/>
              <a:gd name="T34" fmla="*/ 216 w 465"/>
              <a:gd name="T35" fmla="*/ 905 h 1193"/>
              <a:gd name="T36" fmla="*/ 272 w 465"/>
              <a:gd name="T37" fmla="*/ 1029 h 1193"/>
              <a:gd name="T38" fmla="*/ 291 w 465"/>
              <a:gd name="T39" fmla="*/ 1095 h 1193"/>
              <a:gd name="T40" fmla="*/ 294 w 465"/>
              <a:gd name="T41" fmla="*/ 1120 h 1193"/>
              <a:gd name="T42" fmla="*/ 262 w 465"/>
              <a:gd name="T43" fmla="*/ 1145 h 1193"/>
              <a:gd name="T44" fmla="*/ 236 w 465"/>
              <a:gd name="T45" fmla="*/ 1171 h 1193"/>
              <a:gd name="T46" fmla="*/ 250 w 465"/>
              <a:gd name="T47" fmla="*/ 1185 h 1193"/>
              <a:gd name="T48" fmla="*/ 290 w 465"/>
              <a:gd name="T49" fmla="*/ 1193 h 1193"/>
              <a:gd name="T50" fmla="*/ 370 w 465"/>
              <a:gd name="T51" fmla="*/ 1183 h 1193"/>
              <a:gd name="T52" fmla="*/ 382 w 465"/>
              <a:gd name="T53" fmla="*/ 1173 h 1193"/>
              <a:gd name="T54" fmla="*/ 382 w 465"/>
              <a:gd name="T55" fmla="*/ 1132 h 1193"/>
              <a:gd name="T56" fmla="*/ 360 w 465"/>
              <a:gd name="T57" fmla="*/ 1080 h 1193"/>
              <a:gd name="T58" fmla="*/ 349 w 465"/>
              <a:gd name="T59" fmla="*/ 958 h 1193"/>
              <a:gd name="T60" fmla="*/ 320 w 465"/>
              <a:gd name="T61" fmla="*/ 888 h 1193"/>
              <a:gd name="T62" fmla="*/ 299 w 465"/>
              <a:gd name="T63" fmla="*/ 823 h 1193"/>
              <a:gd name="T64" fmla="*/ 294 w 465"/>
              <a:gd name="T65" fmla="*/ 759 h 1193"/>
              <a:gd name="T66" fmla="*/ 282 w 465"/>
              <a:gd name="T67" fmla="*/ 665 h 1193"/>
              <a:gd name="T68" fmla="*/ 305 w 465"/>
              <a:gd name="T69" fmla="*/ 661 h 1193"/>
              <a:gd name="T70" fmla="*/ 334 w 465"/>
              <a:gd name="T71" fmla="*/ 665 h 1193"/>
              <a:gd name="T72" fmla="*/ 355 w 465"/>
              <a:gd name="T73" fmla="*/ 663 h 1193"/>
              <a:gd name="T74" fmla="*/ 355 w 465"/>
              <a:gd name="T75" fmla="*/ 653 h 1193"/>
              <a:gd name="T76" fmla="*/ 364 w 465"/>
              <a:gd name="T77" fmla="*/ 631 h 1193"/>
              <a:gd name="T78" fmla="*/ 364 w 465"/>
              <a:gd name="T79" fmla="*/ 587 h 1193"/>
              <a:gd name="T80" fmla="*/ 456 w 465"/>
              <a:gd name="T81" fmla="*/ 481 h 1193"/>
              <a:gd name="T82" fmla="*/ 465 w 465"/>
              <a:gd name="T83" fmla="*/ 462 h 1193"/>
              <a:gd name="T84" fmla="*/ 463 w 465"/>
              <a:gd name="T85" fmla="*/ 346 h 1193"/>
              <a:gd name="T86" fmla="*/ 447 w 465"/>
              <a:gd name="T87" fmla="*/ 247 h 1193"/>
              <a:gd name="T88" fmla="*/ 404 w 465"/>
              <a:gd name="T89" fmla="*/ 214 h 1193"/>
              <a:gd name="T90" fmla="*/ 325 w 465"/>
              <a:gd name="T91" fmla="*/ 173 h 1193"/>
              <a:gd name="T92" fmla="*/ 322 w 465"/>
              <a:gd name="T93" fmla="*/ 155 h 1193"/>
              <a:gd name="T94" fmla="*/ 337 w 465"/>
              <a:gd name="T95" fmla="*/ 129 h 1193"/>
              <a:gd name="T96" fmla="*/ 353 w 465"/>
              <a:gd name="T97" fmla="*/ 107 h 1193"/>
              <a:gd name="T98" fmla="*/ 361 w 465"/>
              <a:gd name="T99" fmla="*/ 51 h 1193"/>
              <a:gd name="T100" fmla="*/ 340 w 465"/>
              <a:gd name="T101" fmla="*/ 17 h 1193"/>
              <a:gd name="T102" fmla="*/ 260 w 465"/>
              <a:gd name="T103" fmla="*/ 0 h 1193"/>
              <a:gd name="T104" fmla="*/ 226 w 465"/>
              <a:gd name="T105" fmla="*/ 7 h 1193"/>
              <a:gd name="T106" fmla="*/ 162 w 465"/>
              <a:gd name="T107" fmla="*/ 39 h 1193"/>
              <a:gd name="T108" fmla="*/ 180 w 465"/>
              <a:gd name="T109" fmla="*/ 67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5" h="1193">
                <a:moveTo>
                  <a:pt x="201" y="86"/>
                </a:moveTo>
                <a:lnTo>
                  <a:pt x="201" y="86"/>
                </a:lnTo>
                <a:lnTo>
                  <a:pt x="185" y="99"/>
                </a:lnTo>
                <a:lnTo>
                  <a:pt x="177" y="109"/>
                </a:lnTo>
                <a:lnTo>
                  <a:pt x="174" y="114"/>
                </a:lnTo>
                <a:lnTo>
                  <a:pt x="174" y="115"/>
                </a:lnTo>
                <a:lnTo>
                  <a:pt x="174" y="116"/>
                </a:lnTo>
                <a:lnTo>
                  <a:pt x="174" y="116"/>
                </a:lnTo>
                <a:lnTo>
                  <a:pt x="184" y="121"/>
                </a:lnTo>
                <a:lnTo>
                  <a:pt x="190" y="123"/>
                </a:lnTo>
                <a:lnTo>
                  <a:pt x="190" y="123"/>
                </a:lnTo>
                <a:lnTo>
                  <a:pt x="190" y="129"/>
                </a:lnTo>
                <a:lnTo>
                  <a:pt x="190" y="142"/>
                </a:lnTo>
                <a:lnTo>
                  <a:pt x="190" y="142"/>
                </a:lnTo>
                <a:lnTo>
                  <a:pt x="187" y="151"/>
                </a:lnTo>
                <a:lnTo>
                  <a:pt x="187" y="155"/>
                </a:lnTo>
                <a:lnTo>
                  <a:pt x="187" y="156"/>
                </a:lnTo>
                <a:lnTo>
                  <a:pt x="190" y="156"/>
                </a:lnTo>
                <a:lnTo>
                  <a:pt x="190" y="156"/>
                </a:lnTo>
                <a:lnTo>
                  <a:pt x="191" y="157"/>
                </a:lnTo>
                <a:lnTo>
                  <a:pt x="191" y="157"/>
                </a:lnTo>
                <a:lnTo>
                  <a:pt x="192" y="158"/>
                </a:lnTo>
                <a:lnTo>
                  <a:pt x="197" y="160"/>
                </a:lnTo>
                <a:lnTo>
                  <a:pt x="197" y="160"/>
                </a:lnTo>
                <a:lnTo>
                  <a:pt x="206" y="162"/>
                </a:lnTo>
                <a:lnTo>
                  <a:pt x="214" y="163"/>
                </a:lnTo>
                <a:lnTo>
                  <a:pt x="222" y="163"/>
                </a:lnTo>
                <a:lnTo>
                  <a:pt x="226" y="183"/>
                </a:lnTo>
                <a:lnTo>
                  <a:pt x="226" y="183"/>
                </a:lnTo>
                <a:lnTo>
                  <a:pt x="191" y="192"/>
                </a:lnTo>
                <a:lnTo>
                  <a:pt x="163" y="201"/>
                </a:lnTo>
                <a:lnTo>
                  <a:pt x="152" y="204"/>
                </a:lnTo>
                <a:lnTo>
                  <a:pt x="145" y="208"/>
                </a:lnTo>
                <a:lnTo>
                  <a:pt x="145" y="208"/>
                </a:lnTo>
                <a:lnTo>
                  <a:pt x="139" y="213"/>
                </a:lnTo>
                <a:lnTo>
                  <a:pt x="134" y="218"/>
                </a:lnTo>
                <a:lnTo>
                  <a:pt x="129" y="225"/>
                </a:lnTo>
                <a:lnTo>
                  <a:pt x="125" y="233"/>
                </a:lnTo>
                <a:lnTo>
                  <a:pt x="116" y="250"/>
                </a:lnTo>
                <a:lnTo>
                  <a:pt x="108" y="267"/>
                </a:lnTo>
                <a:lnTo>
                  <a:pt x="108" y="267"/>
                </a:lnTo>
                <a:lnTo>
                  <a:pt x="81" y="329"/>
                </a:lnTo>
                <a:lnTo>
                  <a:pt x="68" y="360"/>
                </a:lnTo>
                <a:lnTo>
                  <a:pt x="63" y="371"/>
                </a:lnTo>
                <a:lnTo>
                  <a:pt x="59" y="376"/>
                </a:lnTo>
                <a:lnTo>
                  <a:pt x="59" y="376"/>
                </a:lnTo>
                <a:lnTo>
                  <a:pt x="56" y="382"/>
                </a:lnTo>
                <a:lnTo>
                  <a:pt x="51" y="392"/>
                </a:lnTo>
                <a:lnTo>
                  <a:pt x="45" y="405"/>
                </a:lnTo>
                <a:lnTo>
                  <a:pt x="45" y="405"/>
                </a:lnTo>
                <a:lnTo>
                  <a:pt x="56" y="424"/>
                </a:lnTo>
                <a:lnTo>
                  <a:pt x="56" y="424"/>
                </a:lnTo>
                <a:lnTo>
                  <a:pt x="50" y="463"/>
                </a:lnTo>
                <a:lnTo>
                  <a:pt x="45" y="491"/>
                </a:lnTo>
                <a:lnTo>
                  <a:pt x="42" y="500"/>
                </a:lnTo>
                <a:lnTo>
                  <a:pt x="41" y="505"/>
                </a:lnTo>
                <a:lnTo>
                  <a:pt x="41" y="505"/>
                </a:lnTo>
                <a:lnTo>
                  <a:pt x="32" y="522"/>
                </a:lnTo>
                <a:lnTo>
                  <a:pt x="23" y="534"/>
                </a:lnTo>
                <a:lnTo>
                  <a:pt x="15" y="546"/>
                </a:lnTo>
                <a:lnTo>
                  <a:pt x="15" y="546"/>
                </a:lnTo>
                <a:lnTo>
                  <a:pt x="11" y="554"/>
                </a:lnTo>
                <a:lnTo>
                  <a:pt x="7" y="564"/>
                </a:lnTo>
                <a:lnTo>
                  <a:pt x="5" y="578"/>
                </a:lnTo>
                <a:lnTo>
                  <a:pt x="3" y="592"/>
                </a:lnTo>
                <a:lnTo>
                  <a:pt x="1" y="621"/>
                </a:lnTo>
                <a:lnTo>
                  <a:pt x="0" y="643"/>
                </a:lnTo>
                <a:lnTo>
                  <a:pt x="0" y="643"/>
                </a:lnTo>
                <a:lnTo>
                  <a:pt x="0" y="655"/>
                </a:lnTo>
                <a:lnTo>
                  <a:pt x="1" y="666"/>
                </a:lnTo>
                <a:lnTo>
                  <a:pt x="3" y="671"/>
                </a:lnTo>
                <a:lnTo>
                  <a:pt x="5" y="674"/>
                </a:lnTo>
                <a:lnTo>
                  <a:pt x="7" y="678"/>
                </a:lnTo>
                <a:lnTo>
                  <a:pt x="11" y="680"/>
                </a:lnTo>
                <a:lnTo>
                  <a:pt x="11" y="680"/>
                </a:lnTo>
                <a:lnTo>
                  <a:pt x="16" y="682"/>
                </a:lnTo>
                <a:lnTo>
                  <a:pt x="21" y="682"/>
                </a:lnTo>
                <a:lnTo>
                  <a:pt x="29" y="680"/>
                </a:lnTo>
                <a:lnTo>
                  <a:pt x="38" y="679"/>
                </a:lnTo>
                <a:lnTo>
                  <a:pt x="41" y="679"/>
                </a:lnTo>
                <a:lnTo>
                  <a:pt x="45" y="680"/>
                </a:lnTo>
                <a:lnTo>
                  <a:pt x="45" y="680"/>
                </a:lnTo>
                <a:lnTo>
                  <a:pt x="51" y="683"/>
                </a:lnTo>
                <a:lnTo>
                  <a:pt x="59" y="684"/>
                </a:lnTo>
                <a:lnTo>
                  <a:pt x="59" y="684"/>
                </a:lnTo>
                <a:lnTo>
                  <a:pt x="63" y="684"/>
                </a:lnTo>
                <a:lnTo>
                  <a:pt x="67" y="683"/>
                </a:lnTo>
                <a:lnTo>
                  <a:pt x="71" y="680"/>
                </a:lnTo>
                <a:lnTo>
                  <a:pt x="74" y="678"/>
                </a:lnTo>
                <a:lnTo>
                  <a:pt x="74" y="676"/>
                </a:lnTo>
                <a:lnTo>
                  <a:pt x="74" y="676"/>
                </a:lnTo>
                <a:lnTo>
                  <a:pt x="103" y="695"/>
                </a:lnTo>
                <a:lnTo>
                  <a:pt x="145" y="720"/>
                </a:lnTo>
                <a:lnTo>
                  <a:pt x="145" y="720"/>
                </a:lnTo>
                <a:lnTo>
                  <a:pt x="161" y="730"/>
                </a:lnTo>
                <a:lnTo>
                  <a:pt x="163" y="732"/>
                </a:lnTo>
                <a:lnTo>
                  <a:pt x="163" y="732"/>
                </a:lnTo>
                <a:lnTo>
                  <a:pt x="169" y="759"/>
                </a:lnTo>
                <a:lnTo>
                  <a:pt x="178" y="799"/>
                </a:lnTo>
                <a:lnTo>
                  <a:pt x="178" y="799"/>
                </a:lnTo>
                <a:lnTo>
                  <a:pt x="183" y="813"/>
                </a:lnTo>
                <a:lnTo>
                  <a:pt x="190" y="830"/>
                </a:lnTo>
                <a:lnTo>
                  <a:pt x="196" y="846"/>
                </a:lnTo>
                <a:lnTo>
                  <a:pt x="201" y="858"/>
                </a:lnTo>
                <a:lnTo>
                  <a:pt x="201" y="858"/>
                </a:lnTo>
                <a:lnTo>
                  <a:pt x="208" y="887"/>
                </a:lnTo>
                <a:lnTo>
                  <a:pt x="214" y="900"/>
                </a:lnTo>
                <a:lnTo>
                  <a:pt x="216" y="905"/>
                </a:lnTo>
                <a:lnTo>
                  <a:pt x="219" y="906"/>
                </a:lnTo>
                <a:lnTo>
                  <a:pt x="230" y="906"/>
                </a:lnTo>
                <a:lnTo>
                  <a:pt x="230" y="906"/>
                </a:lnTo>
                <a:lnTo>
                  <a:pt x="251" y="967"/>
                </a:lnTo>
                <a:lnTo>
                  <a:pt x="267" y="1011"/>
                </a:lnTo>
                <a:lnTo>
                  <a:pt x="272" y="1029"/>
                </a:lnTo>
                <a:lnTo>
                  <a:pt x="274" y="1040"/>
                </a:lnTo>
                <a:lnTo>
                  <a:pt x="274" y="1040"/>
                </a:lnTo>
                <a:lnTo>
                  <a:pt x="276" y="1048"/>
                </a:lnTo>
                <a:lnTo>
                  <a:pt x="278" y="1056"/>
                </a:lnTo>
                <a:lnTo>
                  <a:pt x="285" y="1078"/>
                </a:lnTo>
                <a:lnTo>
                  <a:pt x="291" y="1095"/>
                </a:lnTo>
                <a:lnTo>
                  <a:pt x="293" y="1101"/>
                </a:lnTo>
                <a:lnTo>
                  <a:pt x="294" y="1103"/>
                </a:lnTo>
                <a:lnTo>
                  <a:pt x="294" y="1103"/>
                </a:lnTo>
                <a:lnTo>
                  <a:pt x="293" y="1107"/>
                </a:lnTo>
                <a:lnTo>
                  <a:pt x="294" y="1115"/>
                </a:lnTo>
                <a:lnTo>
                  <a:pt x="294" y="1120"/>
                </a:lnTo>
                <a:lnTo>
                  <a:pt x="293" y="1125"/>
                </a:lnTo>
                <a:lnTo>
                  <a:pt x="290" y="1129"/>
                </a:lnTo>
                <a:lnTo>
                  <a:pt x="285" y="1132"/>
                </a:lnTo>
                <a:lnTo>
                  <a:pt x="285" y="1132"/>
                </a:lnTo>
                <a:lnTo>
                  <a:pt x="274" y="1138"/>
                </a:lnTo>
                <a:lnTo>
                  <a:pt x="262" y="1145"/>
                </a:lnTo>
                <a:lnTo>
                  <a:pt x="251" y="1152"/>
                </a:lnTo>
                <a:lnTo>
                  <a:pt x="248" y="1155"/>
                </a:lnTo>
                <a:lnTo>
                  <a:pt x="245" y="1159"/>
                </a:lnTo>
                <a:lnTo>
                  <a:pt x="245" y="1159"/>
                </a:lnTo>
                <a:lnTo>
                  <a:pt x="241" y="1166"/>
                </a:lnTo>
                <a:lnTo>
                  <a:pt x="236" y="1171"/>
                </a:lnTo>
                <a:lnTo>
                  <a:pt x="236" y="1173"/>
                </a:lnTo>
                <a:lnTo>
                  <a:pt x="236" y="1176"/>
                </a:lnTo>
                <a:lnTo>
                  <a:pt x="237" y="1178"/>
                </a:lnTo>
                <a:lnTo>
                  <a:pt x="242" y="1180"/>
                </a:lnTo>
                <a:lnTo>
                  <a:pt x="242" y="1180"/>
                </a:lnTo>
                <a:lnTo>
                  <a:pt x="250" y="1185"/>
                </a:lnTo>
                <a:lnTo>
                  <a:pt x="261" y="1190"/>
                </a:lnTo>
                <a:lnTo>
                  <a:pt x="266" y="1191"/>
                </a:lnTo>
                <a:lnTo>
                  <a:pt x="273" y="1193"/>
                </a:lnTo>
                <a:lnTo>
                  <a:pt x="280" y="1193"/>
                </a:lnTo>
                <a:lnTo>
                  <a:pt x="290" y="1193"/>
                </a:lnTo>
                <a:lnTo>
                  <a:pt x="290" y="1193"/>
                </a:lnTo>
                <a:lnTo>
                  <a:pt x="332" y="1189"/>
                </a:lnTo>
                <a:lnTo>
                  <a:pt x="352" y="1187"/>
                </a:lnTo>
                <a:lnTo>
                  <a:pt x="364" y="1184"/>
                </a:lnTo>
                <a:lnTo>
                  <a:pt x="364" y="1184"/>
                </a:lnTo>
                <a:lnTo>
                  <a:pt x="367" y="1184"/>
                </a:lnTo>
                <a:lnTo>
                  <a:pt x="370" y="1183"/>
                </a:lnTo>
                <a:lnTo>
                  <a:pt x="376" y="1183"/>
                </a:lnTo>
                <a:lnTo>
                  <a:pt x="377" y="1183"/>
                </a:lnTo>
                <a:lnTo>
                  <a:pt x="380" y="1182"/>
                </a:lnTo>
                <a:lnTo>
                  <a:pt x="381" y="1178"/>
                </a:lnTo>
                <a:lnTo>
                  <a:pt x="382" y="1173"/>
                </a:lnTo>
                <a:lnTo>
                  <a:pt x="382" y="1173"/>
                </a:lnTo>
                <a:lnTo>
                  <a:pt x="384" y="1161"/>
                </a:lnTo>
                <a:lnTo>
                  <a:pt x="386" y="1150"/>
                </a:lnTo>
                <a:lnTo>
                  <a:pt x="386" y="1139"/>
                </a:lnTo>
                <a:lnTo>
                  <a:pt x="384" y="1136"/>
                </a:lnTo>
                <a:lnTo>
                  <a:pt x="382" y="1132"/>
                </a:lnTo>
                <a:lnTo>
                  <a:pt x="382" y="1132"/>
                </a:lnTo>
                <a:lnTo>
                  <a:pt x="378" y="1127"/>
                </a:lnTo>
                <a:lnTo>
                  <a:pt x="375" y="1121"/>
                </a:lnTo>
                <a:lnTo>
                  <a:pt x="367" y="1107"/>
                </a:lnTo>
                <a:lnTo>
                  <a:pt x="367" y="1107"/>
                </a:lnTo>
                <a:lnTo>
                  <a:pt x="363" y="1095"/>
                </a:lnTo>
                <a:lnTo>
                  <a:pt x="360" y="1080"/>
                </a:lnTo>
                <a:lnTo>
                  <a:pt x="358" y="1061"/>
                </a:lnTo>
                <a:lnTo>
                  <a:pt x="357" y="1040"/>
                </a:lnTo>
                <a:lnTo>
                  <a:pt x="357" y="1040"/>
                </a:lnTo>
                <a:lnTo>
                  <a:pt x="354" y="1000"/>
                </a:lnTo>
                <a:lnTo>
                  <a:pt x="353" y="982"/>
                </a:lnTo>
                <a:lnTo>
                  <a:pt x="349" y="958"/>
                </a:lnTo>
                <a:lnTo>
                  <a:pt x="349" y="958"/>
                </a:lnTo>
                <a:lnTo>
                  <a:pt x="346" y="945"/>
                </a:lnTo>
                <a:lnTo>
                  <a:pt x="341" y="932"/>
                </a:lnTo>
                <a:lnTo>
                  <a:pt x="336" y="918"/>
                </a:lnTo>
                <a:lnTo>
                  <a:pt x="330" y="906"/>
                </a:lnTo>
                <a:lnTo>
                  <a:pt x="320" y="888"/>
                </a:lnTo>
                <a:lnTo>
                  <a:pt x="316" y="880"/>
                </a:lnTo>
                <a:lnTo>
                  <a:pt x="316" y="880"/>
                </a:lnTo>
                <a:lnTo>
                  <a:pt x="311" y="869"/>
                </a:lnTo>
                <a:lnTo>
                  <a:pt x="305" y="843"/>
                </a:lnTo>
                <a:lnTo>
                  <a:pt x="305" y="843"/>
                </a:lnTo>
                <a:lnTo>
                  <a:pt x="299" y="823"/>
                </a:lnTo>
                <a:lnTo>
                  <a:pt x="297" y="814"/>
                </a:lnTo>
                <a:lnTo>
                  <a:pt x="297" y="802"/>
                </a:lnTo>
                <a:lnTo>
                  <a:pt x="297" y="802"/>
                </a:lnTo>
                <a:lnTo>
                  <a:pt x="296" y="788"/>
                </a:lnTo>
                <a:lnTo>
                  <a:pt x="295" y="772"/>
                </a:lnTo>
                <a:lnTo>
                  <a:pt x="294" y="759"/>
                </a:lnTo>
                <a:lnTo>
                  <a:pt x="294" y="747"/>
                </a:lnTo>
                <a:lnTo>
                  <a:pt x="294" y="747"/>
                </a:lnTo>
                <a:lnTo>
                  <a:pt x="293" y="738"/>
                </a:lnTo>
                <a:lnTo>
                  <a:pt x="291" y="727"/>
                </a:lnTo>
                <a:lnTo>
                  <a:pt x="288" y="700"/>
                </a:lnTo>
                <a:lnTo>
                  <a:pt x="282" y="665"/>
                </a:lnTo>
                <a:lnTo>
                  <a:pt x="301" y="650"/>
                </a:lnTo>
                <a:lnTo>
                  <a:pt x="301" y="650"/>
                </a:lnTo>
                <a:lnTo>
                  <a:pt x="301" y="653"/>
                </a:lnTo>
                <a:lnTo>
                  <a:pt x="301" y="656"/>
                </a:lnTo>
                <a:lnTo>
                  <a:pt x="302" y="659"/>
                </a:lnTo>
                <a:lnTo>
                  <a:pt x="305" y="661"/>
                </a:lnTo>
                <a:lnTo>
                  <a:pt x="307" y="663"/>
                </a:lnTo>
                <a:lnTo>
                  <a:pt x="312" y="665"/>
                </a:lnTo>
                <a:lnTo>
                  <a:pt x="312" y="665"/>
                </a:lnTo>
                <a:lnTo>
                  <a:pt x="322" y="666"/>
                </a:lnTo>
                <a:lnTo>
                  <a:pt x="328" y="666"/>
                </a:lnTo>
                <a:lnTo>
                  <a:pt x="334" y="665"/>
                </a:lnTo>
                <a:lnTo>
                  <a:pt x="334" y="665"/>
                </a:lnTo>
                <a:lnTo>
                  <a:pt x="334" y="665"/>
                </a:lnTo>
                <a:lnTo>
                  <a:pt x="341" y="665"/>
                </a:lnTo>
                <a:lnTo>
                  <a:pt x="341" y="665"/>
                </a:lnTo>
                <a:lnTo>
                  <a:pt x="349" y="665"/>
                </a:lnTo>
                <a:lnTo>
                  <a:pt x="355" y="663"/>
                </a:lnTo>
                <a:lnTo>
                  <a:pt x="360" y="661"/>
                </a:lnTo>
                <a:lnTo>
                  <a:pt x="360" y="659"/>
                </a:lnTo>
                <a:lnTo>
                  <a:pt x="360" y="657"/>
                </a:lnTo>
                <a:lnTo>
                  <a:pt x="360" y="657"/>
                </a:lnTo>
                <a:lnTo>
                  <a:pt x="358" y="655"/>
                </a:lnTo>
                <a:lnTo>
                  <a:pt x="355" y="653"/>
                </a:lnTo>
                <a:lnTo>
                  <a:pt x="355" y="649"/>
                </a:lnTo>
                <a:lnTo>
                  <a:pt x="357" y="643"/>
                </a:lnTo>
                <a:lnTo>
                  <a:pt x="357" y="643"/>
                </a:lnTo>
                <a:lnTo>
                  <a:pt x="358" y="639"/>
                </a:lnTo>
                <a:lnTo>
                  <a:pt x="360" y="636"/>
                </a:lnTo>
                <a:lnTo>
                  <a:pt x="364" y="631"/>
                </a:lnTo>
                <a:lnTo>
                  <a:pt x="367" y="627"/>
                </a:lnTo>
                <a:lnTo>
                  <a:pt x="367" y="624"/>
                </a:lnTo>
                <a:lnTo>
                  <a:pt x="367" y="620"/>
                </a:lnTo>
                <a:lnTo>
                  <a:pt x="367" y="620"/>
                </a:lnTo>
                <a:lnTo>
                  <a:pt x="365" y="599"/>
                </a:lnTo>
                <a:lnTo>
                  <a:pt x="364" y="587"/>
                </a:lnTo>
                <a:lnTo>
                  <a:pt x="419" y="487"/>
                </a:lnTo>
                <a:lnTo>
                  <a:pt x="419" y="487"/>
                </a:lnTo>
                <a:lnTo>
                  <a:pt x="425" y="486"/>
                </a:lnTo>
                <a:lnTo>
                  <a:pt x="441" y="485"/>
                </a:lnTo>
                <a:lnTo>
                  <a:pt x="448" y="483"/>
                </a:lnTo>
                <a:lnTo>
                  <a:pt x="456" y="481"/>
                </a:lnTo>
                <a:lnTo>
                  <a:pt x="462" y="479"/>
                </a:lnTo>
                <a:lnTo>
                  <a:pt x="463" y="477"/>
                </a:lnTo>
                <a:lnTo>
                  <a:pt x="464" y="476"/>
                </a:lnTo>
                <a:lnTo>
                  <a:pt x="464" y="476"/>
                </a:lnTo>
                <a:lnTo>
                  <a:pt x="464" y="470"/>
                </a:lnTo>
                <a:lnTo>
                  <a:pt x="465" y="462"/>
                </a:lnTo>
                <a:lnTo>
                  <a:pt x="464" y="441"/>
                </a:lnTo>
                <a:lnTo>
                  <a:pt x="464" y="419"/>
                </a:lnTo>
                <a:lnTo>
                  <a:pt x="464" y="405"/>
                </a:lnTo>
                <a:lnTo>
                  <a:pt x="464" y="405"/>
                </a:lnTo>
                <a:lnTo>
                  <a:pt x="464" y="384"/>
                </a:lnTo>
                <a:lnTo>
                  <a:pt x="463" y="346"/>
                </a:lnTo>
                <a:lnTo>
                  <a:pt x="461" y="303"/>
                </a:lnTo>
                <a:lnTo>
                  <a:pt x="459" y="285"/>
                </a:lnTo>
                <a:lnTo>
                  <a:pt x="457" y="272"/>
                </a:lnTo>
                <a:lnTo>
                  <a:pt x="457" y="272"/>
                </a:lnTo>
                <a:lnTo>
                  <a:pt x="451" y="253"/>
                </a:lnTo>
                <a:lnTo>
                  <a:pt x="447" y="247"/>
                </a:lnTo>
                <a:lnTo>
                  <a:pt x="445" y="241"/>
                </a:lnTo>
                <a:lnTo>
                  <a:pt x="438" y="232"/>
                </a:lnTo>
                <a:lnTo>
                  <a:pt x="430" y="227"/>
                </a:lnTo>
                <a:lnTo>
                  <a:pt x="430" y="227"/>
                </a:lnTo>
                <a:lnTo>
                  <a:pt x="419" y="221"/>
                </a:lnTo>
                <a:lnTo>
                  <a:pt x="404" y="214"/>
                </a:lnTo>
                <a:lnTo>
                  <a:pt x="382" y="204"/>
                </a:lnTo>
                <a:lnTo>
                  <a:pt x="382" y="204"/>
                </a:lnTo>
                <a:lnTo>
                  <a:pt x="334" y="175"/>
                </a:lnTo>
                <a:lnTo>
                  <a:pt x="334" y="175"/>
                </a:lnTo>
                <a:lnTo>
                  <a:pt x="329" y="174"/>
                </a:lnTo>
                <a:lnTo>
                  <a:pt x="325" y="173"/>
                </a:lnTo>
                <a:lnTo>
                  <a:pt x="323" y="172"/>
                </a:lnTo>
                <a:lnTo>
                  <a:pt x="323" y="172"/>
                </a:lnTo>
                <a:lnTo>
                  <a:pt x="322" y="168"/>
                </a:lnTo>
                <a:lnTo>
                  <a:pt x="320" y="163"/>
                </a:lnTo>
                <a:lnTo>
                  <a:pt x="320" y="158"/>
                </a:lnTo>
                <a:lnTo>
                  <a:pt x="322" y="155"/>
                </a:lnTo>
                <a:lnTo>
                  <a:pt x="323" y="152"/>
                </a:lnTo>
                <a:lnTo>
                  <a:pt x="323" y="152"/>
                </a:lnTo>
                <a:lnTo>
                  <a:pt x="328" y="146"/>
                </a:lnTo>
                <a:lnTo>
                  <a:pt x="334" y="139"/>
                </a:lnTo>
                <a:lnTo>
                  <a:pt x="337" y="132"/>
                </a:lnTo>
                <a:lnTo>
                  <a:pt x="337" y="129"/>
                </a:lnTo>
                <a:lnTo>
                  <a:pt x="337" y="127"/>
                </a:lnTo>
                <a:lnTo>
                  <a:pt x="337" y="127"/>
                </a:lnTo>
                <a:lnTo>
                  <a:pt x="338" y="125"/>
                </a:lnTo>
                <a:lnTo>
                  <a:pt x="340" y="121"/>
                </a:lnTo>
                <a:lnTo>
                  <a:pt x="346" y="114"/>
                </a:lnTo>
                <a:lnTo>
                  <a:pt x="353" y="107"/>
                </a:lnTo>
                <a:lnTo>
                  <a:pt x="357" y="100"/>
                </a:lnTo>
                <a:lnTo>
                  <a:pt x="357" y="100"/>
                </a:lnTo>
                <a:lnTo>
                  <a:pt x="359" y="90"/>
                </a:lnTo>
                <a:lnTo>
                  <a:pt x="361" y="72"/>
                </a:lnTo>
                <a:lnTo>
                  <a:pt x="361" y="61"/>
                </a:lnTo>
                <a:lnTo>
                  <a:pt x="361" y="51"/>
                </a:lnTo>
                <a:lnTo>
                  <a:pt x="359" y="41"/>
                </a:lnTo>
                <a:lnTo>
                  <a:pt x="357" y="34"/>
                </a:lnTo>
                <a:lnTo>
                  <a:pt x="357" y="34"/>
                </a:lnTo>
                <a:lnTo>
                  <a:pt x="352" y="28"/>
                </a:lnTo>
                <a:lnTo>
                  <a:pt x="346" y="22"/>
                </a:lnTo>
                <a:lnTo>
                  <a:pt x="340" y="17"/>
                </a:lnTo>
                <a:lnTo>
                  <a:pt x="332" y="12"/>
                </a:lnTo>
                <a:lnTo>
                  <a:pt x="322" y="6"/>
                </a:lnTo>
                <a:lnTo>
                  <a:pt x="316" y="4"/>
                </a:lnTo>
                <a:lnTo>
                  <a:pt x="316" y="4"/>
                </a:lnTo>
                <a:lnTo>
                  <a:pt x="283" y="1"/>
                </a:lnTo>
                <a:lnTo>
                  <a:pt x="260" y="0"/>
                </a:lnTo>
                <a:lnTo>
                  <a:pt x="245" y="0"/>
                </a:lnTo>
                <a:lnTo>
                  <a:pt x="245" y="0"/>
                </a:lnTo>
                <a:lnTo>
                  <a:pt x="238" y="1"/>
                </a:lnTo>
                <a:lnTo>
                  <a:pt x="232" y="3"/>
                </a:lnTo>
                <a:lnTo>
                  <a:pt x="229" y="5"/>
                </a:lnTo>
                <a:lnTo>
                  <a:pt x="226" y="7"/>
                </a:lnTo>
                <a:lnTo>
                  <a:pt x="226" y="7"/>
                </a:lnTo>
                <a:lnTo>
                  <a:pt x="215" y="34"/>
                </a:lnTo>
                <a:lnTo>
                  <a:pt x="215" y="34"/>
                </a:lnTo>
                <a:lnTo>
                  <a:pt x="187" y="35"/>
                </a:lnTo>
                <a:lnTo>
                  <a:pt x="168" y="38"/>
                </a:lnTo>
                <a:lnTo>
                  <a:pt x="162" y="39"/>
                </a:lnTo>
                <a:lnTo>
                  <a:pt x="160" y="40"/>
                </a:lnTo>
                <a:lnTo>
                  <a:pt x="160" y="41"/>
                </a:lnTo>
                <a:lnTo>
                  <a:pt x="160" y="41"/>
                </a:lnTo>
                <a:lnTo>
                  <a:pt x="162" y="45"/>
                </a:lnTo>
                <a:lnTo>
                  <a:pt x="167" y="51"/>
                </a:lnTo>
                <a:lnTo>
                  <a:pt x="180" y="67"/>
                </a:lnTo>
                <a:lnTo>
                  <a:pt x="201" y="86"/>
                </a:lnTo>
                <a:lnTo>
                  <a:pt x="201" y="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B8BC9E80-E36F-4712-ABD4-921213D0D616}"/>
              </a:ext>
            </a:extLst>
          </p:cNvPr>
          <p:cNvSpPr>
            <a:spLocks/>
          </p:cNvSpPr>
          <p:nvPr/>
        </p:nvSpPr>
        <p:spPr bwMode="auto">
          <a:xfrm>
            <a:off x="2229967" y="2721946"/>
            <a:ext cx="1648569" cy="1608395"/>
          </a:xfrm>
          <a:custGeom>
            <a:avLst/>
            <a:gdLst>
              <a:gd name="T0" fmla="*/ 580 w 1149"/>
              <a:gd name="T1" fmla="*/ 45 h 1121"/>
              <a:gd name="T2" fmla="*/ 606 w 1149"/>
              <a:gd name="T3" fmla="*/ 104 h 1121"/>
              <a:gd name="T4" fmla="*/ 609 w 1149"/>
              <a:gd name="T5" fmla="*/ 121 h 1121"/>
              <a:gd name="T6" fmla="*/ 608 w 1149"/>
              <a:gd name="T7" fmla="*/ 153 h 1121"/>
              <a:gd name="T8" fmla="*/ 643 w 1149"/>
              <a:gd name="T9" fmla="*/ 183 h 1121"/>
              <a:gd name="T10" fmla="*/ 518 w 1149"/>
              <a:gd name="T11" fmla="*/ 219 h 1121"/>
              <a:gd name="T12" fmla="*/ 370 w 1149"/>
              <a:gd name="T13" fmla="*/ 293 h 1121"/>
              <a:gd name="T14" fmla="*/ 143 w 1149"/>
              <a:gd name="T15" fmla="*/ 412 h 1121"/>
              <a:gd name="T16" fmla="*/ 122 w 1149"/>
              <a:gd name="T17" fmla="*/ 482 h 1121"/>
              <a:gd name="T18" fmla="*/ 150 w 1149"/>
              <a:gd name="T19" fmla="*/ 572 h 1121"/>
              <a:gd name="T20" fmla="*/ 200 w 1149"/>
              <a:gd name="T21" fmla="*/ 574 h 1121"/>
              <a:gd name="T22" fmla="*/ 241 w 1149"/>
              <a:gd name="T23" fmla="*/ 528 h 1121"/>
              <a:gd name="T24" fmla="*/ 253 w 1149"/>
              <a:gd name="T25" fmla="*/ 493 h 1121"/>
              <a:gd name="T26" fmla="*/ 220 w 1149"/>
              <a:gd name="T27" fmla="*/ 417 h 1121"/>
              <a:gd name="T28" fmla="*/ 410 w 1149"/>
              <a:gd name="T29" fmla="*/ 368 h 1121"/>
              <a:gd name="T30" fmla="*/ 573 w 1149"/>
              <a:gd name="T31" fmla="*/ 529 h 1121"/>
              <a:gd name="T32" fmla="*/ 573 w 1149"/>
              <a:gd name="T33" fmla="*/ 572 h 1121"/>
              <a:gd name="T34" fmla="*/ 228 w 1149"/>
              <a:gd name="T35" fmla="*/ 857 h 1121"/>
              <a:gd name="T36" fmla="*/ 106 w 1149"/>
              <a:gd name="T37" fmla="*/ 1027 h 1121"/>
              <a:gd name="T38" fmla="*/ 6 w 1149"/>
              <a:gd name="T39" fmla="*/ 1074 h 1121"/>
              <a:gd name="T40" fmla="*/ 5 w 1149"/>
              <a:gd name="T41" fmla="*/ 1103 h 1121"/>
              <a:gd name="T42" fmla="*/ 46 w 1149"/>
              <a:gd name="T43" fmla="*/ 1121 h 1121"/>
              <a:gd name="T44" fmla="*/ 164 w 1149"/>
              <a:gd name="T45" fmla="*/ 1117 h 1121"/>
              <a:gd name="T46" fmla="*/ 190 w 1149"/>
              <a:gd name="T47" fmla="*/ 1077 h 1121"/>
              <a:gd name="T48" fmla="*/ 179 w 1149"/>
              <a:gd name="T49" fmla="*/ 1049 h 1121"/>
              <a:gd name="T50" fmla="*/ 272 w 1149"/>
              <a:gd name="T51" fmla="*/ 955 h 1121"/>
              <a:gd name="T52" fmla="*/ 321 w 1149"/>
              <a:gd name="T53" fmla="*/ 926 h 1121"/>
              <a:gd name="T54" fmla="*/ 373 w 1149"/>
              <a:gd name="T55" fmla="*/ 847 h 1121"/>
              <a:gd name="T56" fmla="*/ 422 w 1149"/>
              <a:gd name="T57" fmla="*/ 799 h 1121"/>
              <a:gd name="T58" fmla="*/ 513 w 1149"/>
              <a:gd name="T59" fmla="*/ 774 h 1121"/>
              <a:gd name="T60" fmla="*/ 737 w 1149"/>
              <a:gd name="T61" fmla="*/ 720 h 1121"/>
              <a:gd name="T62" fmla="*/ 803 w 1149"/>
              <a:gd name="T63" fmla="*/ 800 h 1121"/>
              <a:gd name="T64" fmla="*/ 933 w 1149"/>
              <a:gd name="T65" fmla="*/ 883 h 1121"/>
              <a:gd name="T66" fmla="*/ 879 w 1149"/>
              <a:gd name="T67" fmla="*/ 910 h 1121"/>
              <a:gd name="T68" fmla="*/ 925 w 1149"/>
              <a:gd name="T69" fmla="*/ 933 h 1121"/>
              <a:gd name="T70" fmla="*/ 1023 w 1149"/>
              <a:gd name="T71" fmla="*/ 949 h 1121"/>
              <a:gd name="T72" fmla="*/ 1047 w 1149"/>
              <a:gd name="T73" fmla="*/ 915 h 1121"/>
              <a:gd name="T74" fmla="*/ 1007 w 1149"/>
              <a:gd name="T75" fmla="*/ 883 h 1121"/>
              <a:gd name="T76" fmla="*/ 982 w 1149"/>
              <a:gd name="T77" fmla="*/ 845 h 1121"/>
              <a:gd name="T78" fmla="*/ 942 w 1149"/>
              <a:gd name="T79" fmla="*/ 783 h 1121"/>
              <a:gd name="T80" fmla="*/ 904 w 1149"/>
              <a:gd name="T81" fmla="*/ 760 h 1121"/>
              <a:gd name="T82" fmla="*/ 810 w 1149"/>
              <a:gd name="T83" fmla="*/ 679 h 1121"/>
              <a:gd name="T84" fmla="*/ 803 w 1149"/>
              <a:gd name="T85" fmla="*/ 631 h 1121"/>
              <a:gd name="T86" fmla="*/ 815 w 1149"/>
              <a:gd name="T87" fmla="*/ 579 h 1121"/>
              <a:gd name="T88" fmla="*/ 834 w 1149"/>
              <a:gd name="T89" fmla="*/ 507 h 1121"/>
              <a:gd name="T90" fmla="*/ 870 w 1149"/>
              <a:gd name="T91" fmla="*/ 347 h 1121"/>
              <a:gd name="T92" fmla="*/ 1070 w 1149"/>
              <a:gd name="T93" fmla="*/ 375 h 1121"/>
              <a:gd name="T94" fmla="*/ 1067 w 1149"/>
              <a:gd name="T95" fmla="*/ 393 h 1121"/>
              <a:gd name="T96" fmla="*/ 1104 w 1149"/>
              <a:gd name="T97" fmla="*/ 416 h 1121"/>
              <a:gd name="T98" fmla="*/ 1137 w 1149"/>
              <a:gd name="T99" fmla="*/ 397 h 1121"/>
              <a:gd name="T100" fmla="*/ 1148 w 1149"/>
              <a:gd name="T101" fmla="*/ 360 h 1121"/>
              <a:gd name="T102" fmla="*/ 1087 w 1149"/>
              <a:gd name="T103" fmla="*/ 295 h 1121"/>
              <a:gd name="T104" fmla="*/ 1041 w 1149"/>
              <a:gd name="T105" fmla="*/ 256 h 1121"/>
              <a:gd name="T106" fmla="*/ 932 w 1149"/>
              <a:gd name="T107" fmla="*/ 224 h 1121"/>
              <a:gd name="T108" fmla="*/ 795 w 1149"/>
              <a:gd name="T109" fmla="*/ 179 h 1121"/>
              <a:gd name="T110" fmla="*/ 765 w 1149"/>
              <a:gd name="T111" fmla="*/ 153 h 1121"/>
              <a:gd name="T112" fmla="*/ 769 w 1149"/>
              <a:gd name="T113" fmla="*/ 108 h 1121"/>
              <a:gd name="T114" fmla="*/ 731 w 1149"/>
              <a:gd name="T115" fmla="*/ 10 h 1121"/>
              <a:gd name="T116" fmla="*/ 658 w 1149"/>
              <a:gd name="T117" fmla="*/ 8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9" h="1121">
                <a:moveTo>
                  <a:pt x="625" y="41"/>
                </a:moveTo>
                <a:lnTo>
                  <a:pt x="625" y="41"/>
                </a:lnTo>
                <a:lnTo>
                  <a:pt x="617" y="40"/>
                </a:lnTo>
                <a:lnTo>
                  <a:pt x="600" y="40"/>
                </a:lnTo>
                <a:lnTo>
                  <a:pt x="591" y="40"/>
                </a:lnTo>
                <a:lnTo>
                  <a:pt x="584" y="41"/>
                </a:lnTo>
                <a:lnTo>
                  <a:pt x="582" y="43"/>
                </a:lnTo>
                <a:lnTo>
                  <a:pt x="580" y="45"/>
                </a:lnTo>
                <a:lnTo>
                  <a:pt x="579" y="46"/>
                </a:lnTo>
                <a:lnTo>
                  <a:pt x="580" y="49"/>
                </a:lnTo>
                <a:lnTo>
                  <a:pt x="580" y="49"/>
                </a:lnTo>
                <a:lnTo>
                  <a:pt x="589" y="61"/>
                </a:lnTo>
                <a:lnTo>
                  <a:pt x="601" y="75"/>
                </a:lnTo>
                <a:lnTo>
                  <a:pt x="618" y="93"/>
                </a:lnTo>
                <a:lnTo>
                  <a:pt x="618" y="93"/>
                </a:lnTo>
                <a:lnTo>
                  <a:pt x="606" y="104"/>
                </a:lnTo>
                <a:lnTo>
                  <a:pt x="597" y="111"/>
                </a:lnTo>
                <a:lnTo>
                  <a:pt x="595" y="114"/>
                </a:lnTo>
                <a:lnTo>
                  <a:pt x="595" y="115"/>
                </a:lnTo>
                <a:lnTo>
                  <a:pt x="595" y="115"/>
                </a:lnTo>
                <a:lnTo>
                  <a:pt x="599" y="116"/>
                </a:lnTo>
                <a:lnTo>
                  <a:pt x="603" y="119"/>
                </a:lnTo>
                <a:lnTo>
                  <a:pt x="608" y="120"/>
                </a:lnTo>
                <a:lnTo>
                  <a:pt x="609" y="121"/>
                </a:lnTo>
                <a:lnTo>
                  <a:pt x="609" y="122"/>
                </a:lnTo>
                <a:lnTo>
                  <a:pt x="609" y="122"/>
                </a:lnTo>
                <a:lnTo>
                  <a:pt x="609" y="128"/>
                </a:lnTo>
                <a:lnTo>
                  <a:pt x="609" y="136"/>
                </a:lnTo>
                <a:lnTo>
                  <a:pt x="611" y="143"/>
                </a:lnTo>
                <a:lnTo>
                  <a:pt x="609" y="149"/>
                </a:lnTo>
                <a:lnTo>
                  <a:pt x="609" y="149"/>
                </a:lnTo>
                <a:lnTo>
                  <a:pt x="608" y="153"/>
                </a:lnTo>
                <a:lnTo>
                  <a:pt x="608" y="156"/>
                </a:lnTo>
                <a:lnTo>
                  <a:pt x="611" y="161"/>
                </a:lnTo>
                <a:lnTo>
                  <a:pt x="613" y="163"/>
                </a:lnTo>
                <a:lnTo>
                  <a:pt x="613" y="163"/>
                </a:lnTo>
                <a:lnTo>
                  <a:pt x="620" y="166"/>
                </a:lnTo>
                <a:lnTo>
                  <a:pt x="629" y="167"/>
                </a:lnTo>
                <a:lnTo>
                  <a:pt x="640" y="167"/>
                </a:lnTo>
                <a:lnTo>
                  <a:pt x="643" y="183"/>
                </a:lnTo>
                <a:lnTo>
                  <a:pt x="643" y="183"/>
                </a:lnTo>
                <a:lnTo>
                  <a:pt x="584" y="205"/>
                </a:lnTo>
                <a:lnTo>
                  <a:pt x="584" y="205"/>
                </a:lnTo>
                <a:lnTo>
                  <a:pt x="577" y="206"/>
                </a:lnTo>
                <a:lnTo>
                  <a:pt x="568" y="207"/>
                </a:lnTo>
                <a:lnTo>
                  <a:pt x="547" y="211"/>
                </a:lnTo>
                <a:lnTo>
                  <a:pt x="533" y="214"/>
                </a:lnTo>
                <a:lnTo>
                  <a:pt x="518" y="219"/>
                </a:lnTo>
                <a:lnTo>
                  <a:pt x="502" y="227"/>
                </a:lnTo>
                <a:lnTo>
                  <a:pt x="484" y="238"/>
                </a:lnTo>
                <a:lnTo>
                  <a:pt x="484" y="238"/>
                </a:lnTo>
                <a:lnTo>
                  <a:pt x="464" y="250"/>
                </a:lnTo>
                <a:lnTo>
                  <a:pt x="444" y="261"/>
                </a:lnTo>
                <a:lnTo>
                  <a:pt x="422" y="271"/>
                </a:lnTo>
                <a:lnTo>
                  <a:pt x="403" y="281"/>
                </a:lnTo>
                <a:lnTo>
                  <a:pt x="370" y="293"/>
                </a:lnTo>
                <a:lnTo>
                  <a:pt x="358" y="298"/>
                </a:lnTo>
                <a:lnTo>
                  <a:pt x="358" y="298"/>
                </a:lnTo>
                <a:lnTo>
                  <a:pt x="301" y="319"/>
                </a:lnTo>
                <a:lnTo>
                  <a:pt x="231" y="346"/>
                </a:lnTo>
                <a:lnTo>
                  <a:pt x="231" y="346"/>
                </a:lnTo>
                <a:lnTo>
                  <a:pt x="179" y="368"/>
                </a:lnTo>
                <a:lnTo>
                  <a:pt x="179" y="368"/>
                </a:lnTo>
                <a:lnTo>
                  <a:pt x="143" y="412"/>
                </a:lnTo>
                <a:lnTo>
                  <a:pt x="143" y="412"/>
                </a:lnTo>
                <a:lnTo>
                  <a:pt x="136" y="422"/>
                </a:lnTo>
                <a:lnTo>
                  <a:pt x="129" y="434"/>
                </a:lnTo>
                <a:lnTo>
                  <a:pt x="122" y="449"/>
                </a:lnTo>
                <a:lnTo>
                  <a:pt x="121" y="455"/>
                </a:lnTo>
                <a:lnTo>
                  <a:pt x="120" y="461"/>
                </a:lnTo>
                <a:lnTo>
                  <a:pt x="120" y="461"/>
                </a:lnTo>
                <a:lnTo>
                  <a:pt x="122" y="482"/>
                </a:lnTo>
                <a:lnTo>
                  <a:pt x="127" y="516"/>
                </a:lnTo>
                <a:lnTo>
                  <a:pt x="131" y="533"/>
                </a:lnTo>
                <a:lnTo>
                  <a:pt x="136" y="549"/>
                </a:lnTo>
                <a:lnTo>
                  <a:pt x="141" y="561"/>
                </a:lnTo>
                <a:lnTo>
                  <a:pt x="143" y="566"/>
                </a:lnTo>
                <a:lnTo>
                  <a:pt x="147" y="568"/>
                </a:lnTo>
                <a:lnTo>
                  <a:pt x="147" y="568"/>
                </a:lnTo>
                <a:lnTo>
                  <a:pt x="150" y="572"/>
                </a:lnTo>
                <a:lnTo>
                  <a:pt x="154" y="575"/>
                </a:lnTo>
                <a:lnTo>
                  <a:pt x="159" y="581"/>
                </a:lnTo>
                <a:lnTo>
                  <a:pt x="161" y="583"/>
                </a:lnTo>
                <a:lnTo>
                  <a:pt x="165" y="583"/>
                </a:lnTo>
                <a:lnTo>
                  <a:pt x="171" y="583"/>
                </a:lnTo>
                <a:lnTo>
                  <a:pt x="179" y="579"/>
                </a:lnTo>
                <a:lnTo>
                  <a:pt x="179" y="579"/>
                </a:lnTo>
                <a:lnTo>
                  <a:pt x="200" y="574"/>
                </a:lnTo>
                <a:lnTo>
                  <a:pt x="217" y="569"/>
                </a:lnTo>
                <a:lnTo>
                  <a:pt x="224" y="566"/>
                </a:lnTo>
                <a:lnTo>
                  <a:pt x="231" y="561"/>
                </a:lnTo>
                <a:lnTo>
                  <a:pt x="236" y="555"/>
                </a:lnTo>
                <a:lnTo>
                  <a:pt x="238" y="546"/>
                </a:lnTo>
                <a:lnTo>
                  <a:pt x="238" y="546"/>
                </a:lnTo>
                <a:lnTo>
                  <a:pt x="241" y="537"/>
                </a:lnTo>
                <a:lnTo>
                  <a:pt x="241" y="528"/>
                </a:lnTo>
                <a:lnTo>
                  <a:pt x="240" y="516"/>
                </a:lnTo>
                <a:lnTo>
                  <a:pt x="238" y="509"/>
                </a:lnTo>
                <a:lnTo>
                  <a:pt x="238" y="507"/>
                </a:lnTo>
                <a:lnTo>
                  <a:pt x="238" y="505"/>
                </a:lnTo>
                <a:lnTo>
                  <a:pt x="238" y="505"/>
                </a:lnTo>
                <a:lnTo>
                  <a:pt x="248" y="499"/>
                </a:lnTo>
                <a:lnTo>
                  <a:pt x="252" y="496"/>
                </a:lnTo>
                <a:lnTo>
                  <a:pt x="253" y="493"/>
                </a:lnTo>
                <a:lnTo>
                  <a:pt x="254" y="491"/>
                </a:lnTo>
                <a:lnTo>
                  <a:pt x="254" y="491"/>
                </a:lnTo>
                <a:lnTo>
                  <a:pt x="248" y="479"/>
                </a:lnTo>
                <a:lnTo>
                  <a:pt x="237" y="459"/>
                </a:lnTo>
                <a:lnTo>
                  <a:pt x="226" y="440"/>
                </a:lnTo>
                <a:lnTo>
                  <a:pt x="220" y="427"/>
                </a:lnTo>
                <a:lnTo>
                  <a:pt x="220" y="427"/>
                </a:lnTo>
                <a:lnTo>
                  <a:pt x="220" y="417"/>
                </a:lnTo>
                <a:lnTo>
                  <a:pt x="222" y="404"/>
                </a:lnTo>
                <a:lnTo>
                  <a:pt x="224" y="392"/>
                </a:lnTo>
                <a:lnTo>
                  <a:pt x="226" y="388"/>
                </a:lnTo>
                <a:lnTo>
                  <a:pt x="228" y="387"/>
                </a:lnTo>
                <a:lnTo>
                  <a:pt x="228" y="387"/>
                </a:lnTo>
                <a:lnTo>
                  <a:pt x="391" y="360"/>
                </a:lnTo>
                <a:lnTo>
                  <a:pt x="410" y="368"/>
                </a:lnTo>
                <a:lnTo>
                  <a:pt x="410" y="368"/>
                </a:lnTo>
                <a:lnTo>
                  <a:pt x="480" y="364"/>
                </a:lnTo>
                <a:lnTo>
                  <a:pt x="528" y="360"/>
                </a:lnTo>
                <a:lnTo>
                  <a:pt x="550" y="360"/>
                </a:lnTo>
                <a:lnTo>
                  <a:pt x="550" y="360"/>
                </a:lnTo>
                <a:lnTo>
                  <a:pt x="560" y="441"/>
                </a:lnTo>
                <a:lnTo>
                  <a:pt x="570" y="520"/>
                </a:lnTo>
                <a:lnTo>
                  <a:pt x="570" y="520"/>
                </a:lnTo>
                <a:lnTo>
                  <a:pt x="573" y="529"/>
                </a:lnTo>
                <a:lnTo>
                  <a:pt x="576" y="537"/>
                </a:lnTo>
                <a:lnTo>
                  <a:pt x="577" y="543"/>
                </a:lnTo>
                <a:lnTo>
                  <a:pt x="577" y="543"/>
                </a:lnTo>
                <a:lnTo>
                  <a:pt x="577" y="556"/>
                </a:lnTo>
                <a:lnTo>
                  <a:pt x="576" y="565"/>
                </a:lnTo>
                <a:lnTo>
                  <a:pt x="574" y="569"/>
                </a:lnTo>
                <a:lnTo>
                  <a:pt x="573" y="572"/>
                </a:lnTo>
                <a:lnTo>
                  <a:pt x="573" y="572"/>
                </a:lnTo>
                <a:lnTo>
                  <a:pt x="561" y="580"/>
                </a:lnTo>
                <a:lnTo>
                  <a:pt x="536" y="600"/>
                </a:lnTo>
                <a:lnTo>
                  <a:pt x="458" y="651"/>
                </a:lnTo>
                <a:lnTo>
                  <a:pt x="382" y="703"/>
                </a:lnTo>
                <a:lnTo>
                  <a:pt x="346" y="728"/>
                </a:lnTo>
                <a:lnTo>
                  <a:pt x="346" y="728"/>
                </a:lnTo>
                <a:lnTo>
                  <a:pt x="276" y="805"/>
                </a:lnTo>
                <a:lnTo>
                  <a:pt x="228" y="857"/>
                </a:lnTo>
                <a:lnTo>
                  <a:pt x="202" y="883"/>
                </a:lnTo>
                <a:lnTo>
                  <a:pt x="202" y="883"/>
                </a:lnTo>
                <a:lnTo>
                  <a:pt x="196" y="891"/>
                </a:lnTo>
                <a:lnTo>
                  <a:pt x="188" y="904"/>
                </a:lnTo>
                <a:lnTo>
                  <a:pt x="162" y="943"/>
                </a:lnTo>
                <a:lnTo>
                  <a:pt x="124" y="1003"/>
                </a:lnTo>
                <a:lnTo>
                  <a:pt x="124" y="1003"/>
                </a:lnTo>
                <a:lnTo>
                  <a:pt x="106" y="1027"/>
                </a:lnTo>
                <a:lnTo>
                  <a:pt x="91" y="1047"/>
                </a:lnTo>
                <a:lnTo>
                  <a:pt x="91" y="1047"/>
                </a:lnTo>
                <a:lnTo>
                  <a:pt x="78" y="1050"/>
                </a:lnTo>
                <a:lnTo>
                  <a:pt x="49" y="1057"/>
                </a:lnTo>
                <a:lnTo>
                  <a:pt x="34" y="1062"/>
                </a:lnTo>
                <a:lnTo>
                  <a:pt x="20" y="1067"/>
                </a:lnTo>
                <a:lnTo>
                  <a:pt x="10" y="1072"/>
                </a:lnTo>
                <a:lnTo>
                  <a:pt x="6" y="1074"/>
                </a:lnTo>
                <a:lnTo>
                  <a:pt x="5" y="1077"/>
                </a:lnTo>
                <a:lnTo>
                  <a:pt x="5" y="1077"/>
                </a:lnTo>
                <a:lnTo>
                  <a:pt x="3" y="1085"/>
                </a:lnTo>
                <a:lnTo>
                  <a:pt x="0" y="1091"/>
                </a:lnTo>
                <a:lnTo>
                  <a:pt x="0" y="1095"/>
                </a:lnTo>
                <a:lnTo>
                  <a:pt x="0" y="1097"/>
                </a:lnTo>
                <a:lnTo>
                  <a:pt x="3" y="1100"/>
                </a:lnTo>
                <a:lnTo>
                  <a:pt x="5" y="1103"/>
                </a:lnTo>
                <a:lnTo>
                  <a:pt x="5" y="1103"/>
                </a:lnTo>
                <a:lnTo>
                  <a:pt x="13" y="1109"/>
                </a:lnTo>
                <a:lnTo>
                  <a:pt x="21" y="1115"/>
                </a:lnTo>
                <a:lnTo>
                  <a:pt x="26" y="1118"/>
                </a:lnTo>
                <a:lnTo>
                  <a:pt x="32" y="1119"/>
                </a:lnTo>
                <a:lnTo>
                  <a:pt x="38" y="1120"/>
                </a:lnTo>
                <a:lnTo>
                  <a:pt x="46" y="1121"/>
                </a:lnTo>
                <a:lnTo>
                  <a:pt x="46" y="1121"/>
                </a:lnTo>
                <a:lnTo>
                  <a:pt x="64" y="1121"/>
                </a:lnTo>
                <a:lnTo>
                  <a:pt x="87" y="1121"/>
                </a:lnTo>
                <a:lnTo>
                  <a:pt x="112" y="1120"/>
                </a:lnTo>
                <a:lnTo>
                  <a:pt x="131" y="1118"/>
                </a:lnTo>
                <a:lnTo>
                  <a:pt x="131" y="1118"/>
                </a:lnTo>
                <a:lnTo>
                  <a:pt x="139" y="1117"/>
                </a:lnTo>
                <a:lnTo>
                  <a:pt x="148" y="1117"/>
                </a:lnTo>
                <a:lnTo>
                  <a:pt x="164" y="1117"/>
                </a:lnTo>
                <a:lnTo>
                  <a:pt x="171" y="1117"/>
                </a:lnTo>
                <a:lnTo>
                  <a:pt x="176" y="1115"/>
                </a:lnTo>
                <a:lnTo>
                  <a:pt x="180" y="1113"/>
                </a:lnTo>
                <a:lnTo>
                  <a:pt x="183" y="1111"/>
                </a:lnTo>
                <a:lnTo>
                  <a:pt x="183" y="1111"/>
                </a:lnTo>
                <a:lnTo>
                  <a:pt x="187" y="1100"/>
                </a:lnTo>
                <a:lnTo>
                  <a:pt x="189" y="1088"/>
                </a:lnTo>
                <a:lnTo>
                  <a:pt x="190" y="1077"/>
                </a:lnTo>
                <a:lnTo>
                  <a:pt x="190" y="1069"/>
                </a:lnTo>
                <a:lnTo>
                  <a:pt x="190" y="1069"/>
                </a:lnTo>
                <a:lnTo>
                  <a:pt x="189" y="1067"/>
                </a:lnTo>
                <a:lnTo>
                  <a:pt x="187" y="1066"/>
                </a:lnTo>
                <a:lnTo>
                  <a:pt x="180" y="1061"/>
                </a:lnTo>
                <a:lnTo>
                  <a:pt x="179" y="1057"/>
                </a:lnTo>
                <a:lnTo>
                  <a:pt x="178" y="1054"/>
                </a:lnTo>
                <a:lnTo>
                  <a:pt x="179" y="1049"/>
                </a:lnTo>
                <a:lnTo>
                  <a:pt x="183" y="1043"/>
                </a:lnTo>
                <a:lnTo>
                  <a:pt x="183" y="1043"/>
                </a:lnTo>
                <a:lnTo>
                  <a:pt x="199" y="1026"/>
                </a:lnTo>
                <a:lnTo>
                  <a:pt x="220" y="1002"/>
                </a:lnTo>
                <a:lnTo>
                  <a:pt x="247" y="975"/>
                </a:lnTo>
                <a:lnTo>
                  <a:pt x="259" y="964"/>
                </a:lnTo>
                <a:lnTo>
                  <a:pt x="272" y="955"/>
                </a:lnTo>
                <a:lnTo>
                  <a:pt x="272" y="955"/>
                </a:lnTo>
                <a:lnTo>
                  <a:pt x="290" y="941"/>
                </a:lnTo>
                <a:lnTo>
                  <a:pt x="300" y="934"/>
                </a:lnTo>
                <a:lnTo>
                  <a:pt x="305" y="931"/>
                </a:lnTo>
                <a:lnTo>
                  <a:pt x="310" y="928"/>
                </a:lnTo>
                <a:lnTo>
                  <a:pt x="310" y="928"/>
                </a:lnTo>
                <a:lnTo>
                  <a:pt x="315" y="927"/>
                </a:lnTo>
                <a:lnTo>
                  <a:pt x="318" y="927"/>
                </a:lnTo>
                <a:lnTo>
                  <a:pt x="321" y="926"/>
                </a:lnTo>
                <a:lnTo>
                  <a:pt x="322" y="925"/>
                </a:lnTo>
                <a:lnTo>
                  <a:pt x="324" y="917"/>
                </a:lnTo>
                <a:lnTo>
                  <a:pt x="324" y="917"/>
                </a:lnTo>
                <a:lnTo>
                  <a:pt x="327" y="911"/>
                </a:lnTo>
                <a:lnTo>
                  <a:pt x="330" y="905"/>
                </a:lnTo>
                <a:lnTo>
                  <a:pt x="342" y="888"/>
                </a:lnTo>
                <a:lnTo>
                  <a:pt x="373" y="847"/>
                </a:lnTo>
                <a:lnTo>
                  <a:pt x="373" y="847"/>
                </a:lnTo>
                <a:lnTo>
                  <a:pt x="396" y="812"/>
                </a:lnTo>
                <a:lnTo>
                  <a:pt x="400" y="806"/>
                </a:lnTo>
                <a:lnTo>
                  <a:pt x="404" y="803"/>
                </a:lnTo>
                <a:lnTo>
                  <a:pt x="409" y="800"/>
                </a:lnTo>
                <a:lnTo>
                  <a:pt x="414" y="799"/>
                </a:lnTo>
                <a:lnTo>
                  <a:pt x="414" y="799"/>
                </a:lnTo>
                <a:lnTo>
                  <a:pt x="417" y="799"/>
                </a:lnTo>
                <a:lnTo>
                  <a:pt x="422" y="799"/>
                </a:lnTo>
                <a:lnTo>
                  <a:pt x="431" y="800"/>
                </a:lnTo>
                <a:lnTo>
                  <a:pt x="435" y="800"/>
                </a:lnTo>
                <a:lnTo>
                  <a:pt x="443" y="799"/>
                </a:lnTo>
                <a:lnTo>
                  <a:pt x="452" y="795"/>
                </a:lnTo>
                <a:lnTo>
                  <a:pt x="466" y="790"/>
                </a:lnTo>
                <a:lnTo>
                  <a:pt x="466" y="790"/>
                </a:lnTo>
                <a:lnTo>
                  <a:pt x="485" y="783"/>
                </a:lnTo>
                <a:lnTo>
                  <a:pt x="513" y="774"/>
                </a:lnTo>
                <a:lnTo>
                  <a:pt x="582" y="751"/>
                </a:lnTo>
                <a:lnTo>
                  <a:pt x="673" y="720"/>
                </a:lnTo>
                <a:lnTo>
                  <a:pt x="673" y="720"/>
                </a:lnTo>
                <a:lnTo>
                  <a:pt x="684" y="719"/>
                </a:lnTo>
                <a:lnTo>
                  <a:pt x="705" y="718"/>
                </a:lnTo>
                <a:lnTo>
                  <a:pt x="717" y="718"/>
                </a:lnTo>
                <a:lnTo>
                  <a:pt x="728" y="718"/>
                </a:lnTo>
                <a:lnTo>
                  <a:pt x="737" y="720"/>
                </a:lnTo>
                <a:lnTo>
                  <a:pt x="741" y="722"/>
                </a:lnTo>
                <a:lnTo>
                  <a:pt x="743" y="724"/>
                </a:lnTo>
                <a:lnTo>
                  <a:pt x="743" y="724"/>
                </a:lnTo>
                <a:lnTo>
                  <a:pt x="750" y="731"/>
                </a:lnTo>
                <a:lnTo>
                  <a:pt x="758" y="743"/>
                </a:lnTo>
                <a:lnTo>
                  <a:pt x="780" y="772"/>
                </a:lnTo>
                <a:lnTo>
                  <a:pt x="791" y="788"/>
                </a:lnTo>
                <a:lnTo>
                  <a:pt x="803" y="800"/>
                </a:lnTo>
                <a:lnTo>
                  <a:pt x="812" y="810"/>
                </a:lnTo>
                <a:lnTo>
                  <a:pt x="817" y="812"/>
                </a:lnTo>
                <a:lnTo>
                  <a:pt x="821" y="813"/>
                </a:lnTo>
                <a:lnTo>
                  <a:pt x="821" y="813"/>
                </a:lnTo>
                <a:lnTo>
                  <a:pt x="840" y="813"/>
                </a:lnTo>
                <a:lnTo>
                  <a:pt x="844" y="813"/>
                </a:lnTo>
                <a:lnTo>
                  <a:pt x="933" y="883"/>
                </a:lnTo>
                <a:lnTo>
                  <a:pt x="933" y="883"/>
                </a:lnTo>
                <a:lnTo>
                  <a:pt x="922" y="886"/>
                </a:lnTo>
                <a:lnTo>
                  <a:pt x="913" y="887"/>
                </a:lnTo>
                <a:lnTo>
                  <a:pt x="902" y="891"/>
                </a:lnTo>
                <a:lnTo>
                  <a:pt x="892" y="894"/>
                </a:lnTo>
                <a:lnTo>
                  <a:pt x="884" y="900"/>
                </a:lnTo>
                <a:lnTo>
                  <a:pt x="881" y="903"/>
                </a:lnTo>
                <a:lnTo>
                  <a:pt x="880" y="906"/>
                </a:lnTo>
                <a:lnTo>
                  <a:pt x="879" y="910"/>
                </a:lnTo>
                <a:lnTo>
                  <a:pt x="881" y="914"/>
                </a:lnTo>
                <a:lnTo>
                  <a:pt x="881" y="914"/>
                </a:lnTo>
                <a:lnTo>
                  <a:pt x="884" y="917"/>
                </a:lnTo>
                <a:lnTo>
                  <a:pt x="887" y="921"/>
                </a:lnTo>
                <a:lnTo>
                  <a:pt x="892" y="923"/>
                </a:lnTo>
                <a:lnTo>
                  <a:pt x="897" y="926"/>
                </a:lnTo>
                <a:lnTo>
                  <a:pt x="910" y="929"/>
                </a:lnTo>
                <a:lnTo>
                  <a:pt x="925" y="933"/>
                </a:lnTo>
                <a:lnTo>
                  <a:pt x="956" y="938"/>
                </a:lnTo>
                <a:lnTo>
                  <a:pt x="972" y="940"/>
                </a:lnTo>
                <a:lnTo>
                  <a:pt x="985" y="943"/>
                </a:lnTo>
                <a:lnTo>
                  <a:pt x="985" y="943"/>
                </a:lnTo>
                <a:lnTo>
                  <a:pt x="996" y="946"/>
                </a:lnTo>
                <a:lnTo>
                  <a:pt x="1006" y="949"/>
                </a:lnTo>
                <a:lnTo>
                  <a:pt x="1014" y="949"/>
                </a:lnTo>
                <a:lnTo>
                  <a:pt x="1023" y="949"/>
                </a:lnTo>
                <a:lnTo>
                  <a:pt x="1029" y="947"/>
                </a:lnTo>
                <a:lnTo>
                  <a:pt x="1033" y="944"/>
                </a:lnTo>
                <a:lnTo>
                  <a:pt x="1037" y="940"/>
                </a:lnTo>
                <a:lnTo>
                  <a:pt x="1041" y="935"/>
                </a:lnTo>
                <a:lnTo>
                  <a:pt x="1041" y="935"/>
                </a:lnTo>
                <a:lnTo>
                  <a:pt x="1044" y="926"/>
                </a:lnTo>
                <a:lnTo>
                  <a:pt x="1047" y="921"/>
                </a:lnTo>
                <a:lnTo>
                  <a:pt x="1047" y="915"/>
                </a:lnTo>
                <a:lnTo>
                  <a:pt x="1047" y="911"/>
                </a:lnTo>
                <a:lnTo>
                  <a:pt x="1046" y="906"/>
                </a:lnTo>
                <a:lnTo>
                  <a:pt x="1042" y="903"/>
                </a:lnTo>
                <a:lnTo>
                  <a:pt x="1036" y="899"/>
                </a:lnTo>
                <a:lnTo>
                  <a:pt x="1036" y="899"/>
                </a:lnTo>
                <a:lnTo>
                  <a:pt x="1025" y="893"/>
                </a:lnTo>
                <a:lnTo>
                  <a:pt x="1015" y="888"/>
                </a:lnTo>
                <a:lnTo>
                  <a:pt x="1007" y="883"/>
                </a:lnTo>
                <a:lnTo>
                  <a:pt x="1003" y="881"/>
                </a:lnTo>
                <a:lnTo>
                  <a:pt x="1000" y="876"/>
                </a:lnTo>
                <a:lnTo>
                  <a:pt x="1000" y="876"/>
                </a:lnTo>
                <a:lnTo>
                  <a:pt x="992" y="863"/>
                </a:lnTo>
                <a:lnTo>
                  <a:pt x="989" y="854"/>
                </a:lnTo>
                <a:lnTo>
                  <a:pt x="989" y="854"/>
                </a:lnTo>
                <a:lnTo>
                  <a:pt x="986" y="850"/>
                </a:lnTo>
                <a:lnTo>
                  <a:pt x="982" y="845"/>
                </a:lnTo>
                <a:lnTo>
                  <a:pt x="969" y="831"/>
                </a:lnTo>
                <a:lnTo>
                  <a:pt x="957" y="817"/>
                </a:lnTo>
                <a:lnTo>
                  <a:pt x="951" y="809"/>
                </a:lnTo>
                <a:lnTo>
                  <a:pt x="948" y="803"/>
                </a:lnTo>
                <a:lnTo>
                  <a:pt x="948" y="803"/>
                </a:lnTo>
                <a:lnTo>
                  <a:pt x="945" y="796"/>
                </a:lnTo>
                <a:lnTo>
                  <a:pt x="944" y="790"/>
                </a:lnTo>
                <a:lnTo>
                  <a:pt x="942" y="783"/>
                </a:lnTo>
                <a:lnTo>
                  <a:pt x="940" y="780"/>
                </a:lnTo>
                <a:lnTo>
                  <a:pt x="938" y="776"/>
                </a:lnTo>
                <a:lnTo>
                  <a:pt x="934" y="772"/>
                </a:lnTo>
                <a:lnTo>
                  <a:pt x="928" y="769"/>
                </a:lnTo>
                <a:lnTo>
                  <a:pt x="928" y="769"/>
                </a:lnTo>
                <a:lnTo>
                  <a:pt x="922" y="765"/>
                </a:lnTo>
                <a:lnTo>
                  <a:pt x="916" y="763"/>
                </a:lnTo>
                <a:lnTo>
                  <a:pt x="904" y="760"/>
                </a:lnTo>
                <a:lnTo>
                  <a:pt x="898" y="758"/>
                </a:lnTo>
                <a:lnTo>
                  <a:pt x="891" y="753"/>
                </a:lnTo>
                <a:lnTo>
                  <a:pt x="882" y="748"/>
                </a:lnTo>
                <a:lnTo>
                  <a:pt x="873" y="738"/>
                </a:lnTo>
                <a:lnTo>
                  <a:pt x="873" y="738"/>
                </a:lnTo>
                <a:lnTo>
                  <a:pt x="851" y="718"/>
                </a:lnTo>
                <a:lnTo>
                  <a:pt x="828" y="697"/>
                </a:lnTo>
                <a:lnTo>
                  <a:pt x="810" y="679"/>
                </a:lnTo>
                <a:lnTo>
                  <a:pt x="805" y="673"/>
                </a:lnTo>
                <a:lnTo>
                  <a:pt x="803" y="668"/>
                </a:lnTo>
                <a:lnTo>
                  <a:pt x="803" y="668"/>
                </a:lnTo>
                <a:lnTo>
                  <a:pt x="803" y="660"/>
                </a:lnTo>
                <a:lnTo>
                  <a:pt x="804" y="650"/>
                </a:lnTo>
                <a:lnTo>
                  <a:pt x="804" y="639"/>
                </a:lnTo>
                <a:lnTo>
                  <a:pt x="804" y="636"/>
                </a:lnTo>
                <a:lnTo>
                  <a:pt x="803" y="631"/>
                </a:lnTo>
                <a:lnTo>
                  <a:pt x="803" y="631"/>
                </a:lnTo>
                <a:lnTo>
                  <a:pt x="800" y="623"/>
                </a:lnTo>
                <a:lnTo>
                  <a:pt x="800" y="609"/>
                </a:lnTo>
                <a:lnTo>
                  <a:pt x="803" y="597"/>
                </a:lnTo>
                <a:lnTo>
                  <a:pt x="804" y="591"/>
                </a:lnTo>
                <a:lnTo>
                  <a:pt x="806" y="586"/>
                </a:lnTo>
                <a:lnTo>
                  <a:pt x="806" y="586"/>
                </a:lnTo>
                <a:lnTo>
                  <a:pt x="815" y="579"/>
                </a:lnTo>
                <a:lnTo>
                  <a:pt x="823" y="569"/>
                </a:lnTo>
                <a:lnTo>
                  <a:pt x="828" y="563"/>
                </a:lnTo>
                <a:lnTo>
                  <a:pt x="830" y="556"/>
                </a:lnTo>
                <a:lnTo>
                  <a:pt x="833" y="549"/>
                </a:lnTo>
                <a:lnTo>
                  <a:pt x="833" y="539"/>
                </a:lnTo>
                <a:lnTo>
                  <a:pt x="833" y="539"/>
                </a:lnTo>
                <a:lnTo>
                  <a:pt x="832" y="525"/>
                </a:lnTo>
                <a:lnTo>
                  <a:pt x="834" y="507"/>
                </a:lnTo>
                <a:lnTo>
                  <a:pt x="840" y="463"/>
                </a:lnTo>
                <a:lnTo>
                  <a:pt x="846" y="421"/>
                </a:lnTo>
                <a:lnTo>
                  <a:pt x="851" y="394"/>
                </a:lnTo>
                <a:lnTo>
                  <a:pt x="851" y="394"/>
                </a:lnTo>
                <a:lnTo>
                  <a:pt x="852" y="386"/>
                </a:lnTo>
                <a:lnTo>
                  <a:pt x="855" y="377"/>
                </a:lnTo>
                <a:lnTo>
                  <a:pt x="863" y="360"/>
                </a:lnTo>
                <a:lnTo>
                  <a:pt x="870" y="347"/>
                </a:lnTo>
                <a:lnTo>
                  <a:pt x="873" y="342"/>
                </a:lnTo>
                <a:lnTo>
                  <a:pt x="992" y="339"/>
                </a:lnTo>
                <a:lnTo>
                  <a:pt x="1025" y="327"/>
                </a:lnTo>
                <a:lnTo>
                  <a:pt x="1070" y="346"/>
                </a:lnTo>
                <a:lnTo>
                  <a:pt x="1070" y="346"/>
                </a:lnTo>
                <a:lnTo>
                  <a:pt x="1070" y="360"/>
                </a:lnTo>
                <a:lnTo>
                  <a:pt x="1069" y="371"/>
                </a:lnTo>
                <a:lnTo>
                  <a:pt x="1070" y="375"/>
                </a:lnTo>
                <a:lnTo>
                  <a:pt x="1070" y="375"/>
                </a:lnTo>
                <a:lnTo>
                  <a:pt x="1070" y="375"/>
                </a:lnTo>
                <a:lnTo>
                  <a:pt x="1070" y="376"/>
                </a:lnTo>
                <a:lnTo>
                  <a:pt x="1069" y="380"/>
                </a:lnTo>
                <a:lnTo>
                  <a:pt x="1066" y="385"/>
                </a:lnTo>
                <a:lnTo>
                  <a:pt x="1066" y="391"/>
                </a:lnTo>
                <a:lnTo>
                  <a:pt x="1066" y="391"/>
                </a:lnTo>
                <a:lnTo>
                  <a:pt x="1067" y="393"/>
                </a:lnTo>
                <a:lnTo>
                  <a:pt x="1070" y="398"/>
                </a:lnTo>
                <a:lnTo>
                  <a:pt x="1073" y="403"/>
                </a:lnTo>
                <a:lnTo>
                  <a:pt x="1078" y="407"/>
                </a:lnTo>
                <a:lnTo>
                  <a:pt x="1083" y="411"/>
                </a:lnTo>
                <a:lnTo>
                  <a:pt x="1090" y="415"/>
                </a:lnTo>
                <a:lnTo>
                  <a:pt x="1096" y="416"/>
                </a:lnTo>
                <a:lnTo>
                  <a:pt x="1104" y="416"/>
                </a:lnTo>
                <a:lnTo>
                  <a:pt x="1104" y="416"/>
                </a:lnTo>
                <a:lnTo>
                  <a:pt x="1110" y="415"/>
                </a:lnTo>
                <a:lnTo>
                  <a:pt x="1116" y="412"/>
                </a:lnTo>
                <a:lnTo>
                  <a:pt x="1125" y="406"/>
                </a:lnTo>
                <a:lnTo>
                  <a:pt x="1131" y="400"/>
                </a:lnTo>
                <a:lnTo>
                  <a:pt x="1133" y="398"/>
                </a:lnTo>
                <a:lnTo>
                  <a:pt x="1133" y="398"/>
                </a:lnTo>
                <a:lnTo>
                  <a:pt x="1135" y="398"/>
                </a:lnTo>
                <a:lnTo>
                  <a:pt x="1137" y="397"/>
                </a:lnTo>
                <a:lnTo>
                  <a:pt x="1140" y="394"/>
                </a:lnTo>
                <a:lnTo>
                  <a:pt x="1140" y="394"/>
                </a:lnTo>
                <a:lnTo>
                  <a:pt x="1143" y="387"/>
                </a:lnTo>
                <a:lnTo>
                  <a:pt x="1147" y="377"/>
                </a:lnTo>
                <a:lnTo>
                  <a:pt x="1149" y="368"/>
                </a:lnTo>
                <a:lnTo>
                  <a:pt x="1149" y="364"/>
                </a:lnTo>
                <a:lnTo>
                  <a:pt x="1148" y="360"/>
                </a:lnTo>
                <a:lnTo>
                  <a:pt x="1148" y="360"/>
                </a:lnTo>
                <a:lnTo>
                  <a:pt x="1136" y="346"/>
                </a:lnTo>
                <a:lnTo>
                  <a:pt x="1125" y="335"/>
                </a:lnTo>
                <a:lnTo>
                  <a:pt x="1125" y="335"/>
                </a:lnTo>
                <a:lnTo>
                  <a:pt x="1118" y="319"/>
                </a:lnTo>
                <a:lnTo>
                  <a:pt x="1118" y="319"/>
                </a:lnTo>
                <a:lnTo>
                  <a:pt x="1100" y="305"/>
                </a:lnTo>
                <a:lnTo>
                  <a:pt x="1100" y="305"/>
                </a:lnTo>
                <a:lnTo>
                  <a:pt x="1087" y="295"/>
                </a:lnTo>
                <a:lnTo>
                  <a:pt x="1079" y="290"/>
                </a:lnTo>
                <a:lnTo>
                  <a:pt x="1073" y="288"/>
                </a:lnTo>
                <a:lnTo>
                  <a:pt x="1070" y="283"/>
                </a:lnTo>
                <a:lnTo>
                  <a:pt x="1070" y="283"/>
                </a:lnTo>
                <a:lnTo>
                  <a:pt x="1062" y="275"/>
                </a:lnTo>
                <a:lnTo>
                  <a:pt x="1053" y="266"/>
                </a:lnTo>
                <a:lnTo>
                  <a:pt x="1041" y="256"/>
                </a:lnTo>
                <a:lnTo>
                  <a:pt x="1041" y="256"/>
                </a:lnTo>
                <a:lnTo>
                  <a:pt x="1012" y="250"/>
                </a:lnTo>
                <a:lnTo>
                  <a:pt x="990" y="244"/>
                </a:lnTo>
                <a:lnTo>
                  <a:pt x="980" y="241"/>
                </a:lnTo>
                <a:lnTo>
                  <a:pt x="973" y="238"/>
                </a:lnTo>
                <a:lnTo>
                  <a:pt x="973" y="238"/>
                </a:lnTo>
                <a:lnTo>
                  <a:pt x="962" y="234"/>
                </a:lnTo>
                <a:lnTo>
                  <a:pt x="949" y="229"/>
                </a:lnTo>
                <a:lnTo>
                  <a:pt x="932" y="224"/>
                </a:lnTo>
                <a:lnTo>
                  <a:pt x="910" y="215"/>
                </a:lnTo>
                <a:lnTo>
                  <a:pt x="910" y="215"/>
                </a:lnTo>
                <a:lnTo>
                  <a:pt x="885" y="206"/>
                </a:lnTo>
                <a:lnTo>
                  <a:pt x="862" y="197"/>
                </a:lnTo>
                <a:lnTo>
                  <a:pt x="837" y="190"/>
                </a:lnTo>
                <a:lnTo>
                  <a:pt x="837" y="190"/>
                </a:lnTo>
                <a:lnTo>
                  <a:pt x="822" y="185"/>
                </a:lnTo>
                <a:lnTo>
                  <a:pt x="795" y="179"/>
                </a:lnTo>
                <a:lnTo>
                  <a:pt x="795" y="179"/>
                </a:lnTo>
                <a:lnTo>
                  <a:pt x="783" y="176"/>
                </a:lnTo>
                <a:lnTo>
                  <a:pt x="772" y="172"/>
                </a:lnTo>
                <a:lnTo>
                  <a:pt x="762" y="167"/>
                </a:lnTo>
                <a:lnTo>
                  <a:pt x="762" y="167"/>
                </a:lnTo>
                <a:lnTo>
                  <a:pt x="764" y="162"/>
                </a:lnTo>
                <a:lnTo>
                  <a:pt x="765" y="159"/>
                </a:lnTo>
                <a:lnTo>
                  <a:pt x="765" y="153"/>
                </a:lnTo>
                <a:lnTo>
                  <a:pt x="765" y="153"/>
                </a:lnTo>
                <a:lnTo>
                  <a:pt x="764" y="145"/>
                </a:lnTo>
                <a:lnTo>
                  <a:pt x="762" y="137"/>
                </a:lnTo>
                <a:lnTo>
                  <a:pt x="758" y="127"/>
                </a:lnTo>
                <a:lnTo>
                  <a:pt x="758" y="127"/>
                </a:lnTo>
                <a:lnTo>
                  <a:pt x="764" y="119"/>
                </a:lnTo>
                <a:lnTo>
                  <a:pt x="769" y="108"/>
                </a:lnTo>
                <a:lnTo>
                  <a:pt x="769" y="108"/>
                </a:lnTo>
                <a:lnTo>
                  <a:pt x="771" y="79"/>
                </a:lnTo>
                <a:lnTo>
                  <a:pt x="772" y="52"/>
                </a:lnTo>
                <a:lnTo>
                  <a:pt x="772" y="52"/>
                </a:lnTo>
                <a:lnTo>
                  <a:pt x="759" y="37"/>
                </a:lnTo>
                <a:lnTo>
                  <a:pt x="748" y="23"/>
                </a:lnTo>
                <a:lnTo>
                  <a:pt x="740" y="15"/>
                </a:lnTo>
                <a:lnTo>
                  <a:pt x="740" y="15"/>
                </a:lnTo>
                <a:lnTo>
                  <a:pt x="731" y="10"/>
                </a:lnTo>
                <a:lnTo>
                  <a:pt x="718" y="5"/>
                </a:lnTo>
                <a:lnTo>
                  <a:pt x="706" y="2"/>
                </a:lnTo>
                <a:lnTo>
                  <a:pt x="699" y="0"/>
                </a:lnTo>
                <a:lnTo>
                  <a:pt x="699" y="0"/>
                </a:lnTo>
                <a:lnTo>
                  <a:pt x="678" y="4"/>
                </a:lnTo>
                <a:lnTo>
                  <a:pt x="665" y="6"/>
                </a:lnTo>
                <a:lnTo>
                  <a:pt x="658" y="8"/>
                </a:lnTo>
                <a:lnTo>
                  <a:pt x="658" y="8"/>
                </a:lnTo>
                <a:lnTo>
                  <a:pt x="641" y="26"/>
                </a:lnTo>
                <a:lnTo>
                  <a:pt x="625" y="41"/>
                </a:lnTo>
                <a:lnTo>
                  <a:pt x="625" y="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FE265F60-E3DE-489B-86FD-D5C51877AE3A}"/>
              </a:ext>
            </a:extLst>
          </p:cNvPr>
          <p:cNvSpPr>
            <a:spLocks/>
          </p:cNvSpPr>
          <p:nvPr/>
        </p:nvSpPr>
        <p:spPr bwMode="auto">
          <a:xfrm>
            <a:off x="4615695" y="2843934"/>
            <a:ext cx="796307" cy="1516569"/>
          </a:xfrm>
          <a:custGeom>
            <a:avLst/>
            <a:gdLst>
              <a:gd name="T0" fmla="*/ 111 w 555"/>
              <a:gd name="T1" fmla="*/ 169 h 1057"/>
              <a:gd name="T2" fmla="*/ 141 w 555"/>
              <a:gd name="T3" fmla="*/ 181 h 1057"/>
              <a:gd name="T4" fmla="*/ 83 w 555"/>
              <a:gd name="T5" fmla="*/ 186 h 1057"/>
              <a:gd name="T6" fmla="*/ 91 w 555"/>
              <a:gd name="T7" fmla="*/ 140 h 1057"/>
              <a:gd name="T8" fmla="*/ 112 w 555"/>
              <a:gd name="T9" fmla="*/ 119 h 1057"/>
              <a:gd name="T10" fmla="*/ 123 w 555"/>
              <a:gd name="T11" fmla="*/ 103 h 1057"/>
              <a:gd name="T12" fmla="*/ 64 w 555"/>
              <a:gd name="T13" fmla="*/ 72 h 1057"/>
              <a:gd name="T14" fmla="*/ 27 w 555"/>
              <a:gd name="T15" fmla="*/ 70 h 1057"/>
              <a:gd name="T16" fmla="*/ 35 w 555"/>
              <a:gd name="T17" fmla="*/ 112 h 1057"/>
              <a:gd name="T18" fmla="*/ 26 w 555"/>
              <a:gd name="T19" fmla="*/ 221 h 1057"/>
              <a:gd name="T20" fmla="*/ 12 w 555"/>
              <a:gd name="T21" fmla="*/ 254 h 1057"/>
              <a:gd name="T22" fmla="*/ 0 w 555"/>
              <a:gd name="T23" fmla="*/ 281 h 1057"/>
              <a:gd name="T24" fmla="*/ 23 w 555"/>
              <a:gd name="T25" fmla="*/ 433 h 1057"/>
              <a:gd name="T26" fmla="*/ 48 w 555"/>
              <a:gd name="T27" fmla="*/ 474 h 1057"/>
              <a:gd name="T28" fmla="*/ 104 w 555"/>
              <a:gd name="T29" fmla="*/ 478 h 1057"/>
              <a:gd name="T30" fmla="*/ 198 w 555"/>
              <a:gd name="T31" fmla="*/ 495 h 1057"/>
              <a:gd name="T32" fmla="*/ 183 w 555"/>
              <a:gd name="T33" fmla="*/ 735 h 1057"/>
              <a:gd name="T34" fmla="*/ 193 w 555"/>
              <a:gd name="T35" fmla="*/ 786 h 1057"/>
              <a:gd name="T36" fmla="*/ 168 w 555"/>
              <a:gd name="T37" fmla="*/ 933 h 1057"/>
              <a:gd name="T38" fmla="*/ 156 w 555"/>
              <a:gd name="T39" fmla="*/ 949 h 1057"/>
              <a:gd name="T40" fmla="*/ 119 w 555"/>
              <a:gd name="T41" fmla="*/ 997 h 1057"/>
              <a:gd name="T42" fmla="*/ 78 w 555"/>
              <a:gd name="T43" fmla="*/ 1038 h 1057"/>
              <a:gd name="T44" fmla="*/ 123 w 555"/>
              <a:gd name="T45" fmla="*/ 1057 h 1057"/>
              <a:gd name="T46" fmla="*/ 207 w 555"/>
              <a:gd name="T47" fmla="*/ 1024 h 1057"/>
              <a:gd name="T48" fmla="*/ 263 w 555"/>
              <a:gd name="T49" fmla="*/ 994 h 1057"/>
              <a:gd name="T50" fmla="*/ 245 w 555"/>
              <a:gd name="T51" fmla="*/ 953 h 1057"/>
              <a:gd name="T52" fmla="*/ 267 w 555"/>
              <a:gd name="T53" fmla="*/ 874 h 1057"/>
              <a:gd name="T54" fmla="*/ 282 w 555"/>
              <a:gd name="T55" fmla="*/ 790 h 1057"/>
              <a:gd name="T56" fmla="*/ 290 w 555"/>
              <a:gd name="T57" fmla="*/ 785 h 1057"/>
              <a:gd name="T58" fmla="*/ 294 w 555"/>
              <a:gd name="T59" fmla="*/ 703 h 1057"/>
              <a:gd name="T60" fmla="*/ 293 w 555"/>
              <a:gd name="T61" fmla="*/ 575 h 1057"/>
              <a:gd name="T62" fmla="*/ 332 w 555"/>
              <a:gd name="T63" fmla="*/ 623 h 1057"/>
              <a:gd name="T64" fmla="*/ 356 w 555"/>
              <a:gd name="T65" fmla="*/ 643 h 1057"/>
              <a:gd name="T66" fmla="*/ 400 w 555"/>
              <a:gd name="T67" fmla="*/ 657 h 1057"/>
              <a:gd name="T68" fmla="*/ 437 w 555"/>
              <a:gd name="T69" fmla="*/ 618 h 1057"/>
              <a:gd name="T70" fmla="*/ 430 w 555"/>
              <a:gd name="T71" fmla="*/ 614 h 1057"/>
              <a:gd name="T72" fmla="*/ 418 w 555"/>
              <a:gd name="T73" fmla="*/ 588 h 1057"/>
              <a:gd name="T74" fmla="*/ 404 w 555"/>
              <a:gd name="T75" fmla="*/ 600 h 1057"/>
              <a:gd name="T76" fmla="*/ 394 w 555"/>
              <a:gd name="T77" fmla="*/ 578 h 1057"/>
              <a:gd name="T78" fmla="*/ 386 w 555"/>
              <a:gd name="T79" fmla="*/ 589 h 1057"/>
              <a:gd name="T80" fmla="*/ 371 w 555"/>
              <a:gd name="T81" fmla="*/ 594 h 1057"/>
              <a:gd name="T82" fmla="*/ 315 w 555"/>
              <a:gd name="T83" fmla="*/ 526 h 1057"/>
              <a:gd name="T84" fmla="*/ 332 w 555"/>
              <a:gd name="T85" fmla="*/ 373 h 1057"/>
              <a:gd name="T86" fmla="*/ 357 w 555"/>
              <a:gd name="T87" fmla="*/ 324 h 1057"/>
              <a:gd name="T88" fmla="*/ 392 w 555"/>
              <a:gd name="T89" fmla="*/ 221 h 1057"/>
              <a:gd name="T90" fmla="*/ 453 w 555"/>
              <a:gd name="T91" fmla="*/ 188 h 1057"/>
              <a:gd name="T92" fmla="*/ 494 w 555"/>
              <a:gd name="T93" fmla="*/ 206 h 1057"/>
              <a:gd name="T94" fmla="*/ 541 w 555"/>
              <a:gd name="T95" fmla="*/ 200 h 1057"/>
              <a:gd name="T96" fmla="*/ 555 w 555"/>
              <a:gd name="T97" fmla="*/ 144 h 1057"/>
              <a:gd name="T98" fmla="*/ 530 w 555"/>
              <a:gd name="T99" fmla="*/ 70 h 1057"/>
              <a:gd name="T100" fmla="*/ 505 w 555"/>
              <a:gd name="T101" fmla="*/ 14 h 1057"/>
              <a:gd name="T102" fmla="*/ 408 w 555"/>
              <a:gd name="T103" fmla="*/ 9 h 1057"/>
              <a:gd name="T104" fmla="*/ 342 w 555"/>
              <a:gd name="T105" fmla="*/ 0 h 1057"/>
              <a:gd name="T106" fmla="*/ 334 w 555"/>
              <a:gd name="T107" fmla="*/ 37 h 1057"/>
              <a:gd name="T108" fmla="*/ 290 w 555"/>
              <a:gd name="T109" fmla="*/ 136 h 1057"/>
              <a:gd name="T110" fmla="*/ 280 w 555"/>
              <a:gd name="T111" fmla="*/ 96 h 1057"/>
              <a:gd name="T112" fmla="*/ 148 w 555"/>
              <a:gd name="T113" fmla="*/ 114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5" h="1057">
                <a:moveTo>
                  <a:pt x="148" y="155"/>
                </a:moveTo>
                <a:lnTo>
                  <a:pt x="148" y="155"/>
                </a:lnTo>
                <a:lnTo>
                  <a:pt x="146" y="155"/>
                </a:lnTo>
                <a:lnTo>
                  <a:pt x="140" y="157"/>
                </a:lnTo>
                <a:lnTo>
                  <a:pt x="124" y="161"/>
                </a:lnTo>
                <a:lnTo>
                  <a:pt x="117" y="165"/>
                </a:lnTo>
                <a:lnTo>
                  <a:pt x="111" y="169"/>
                </a:lnTo>
                <a:lnTo>
                  <a:pt x="107" y="171"/>
                </a:lnTo>
                <a:lnTo>
                  <a:pt x="107" y="172"/>
                </a:lnTo>
                <a:lnTo>
                  <a:pt x="107" y="173"/>
                </a:lnTo>
                <a:lnTo>
                  <a:pt x="107" y="173"/>
                </a:lnTo>
                <a:lnTo>
                  <a:pt x="117" y="177"/>
                </a:lnTo>
                <a:lnTo>
                  <a:pt x="128" y="180"/>
                </a:lnTo>
                <a:lnTo>
                  <a:pt x="141" y="181"/>
                </a:lnTo>
                <a:lnTo>
                  <a:pt x="93" y="228"/>
                </a:lnTo>
                <a:lnTo>
                  <a:pt x="93" y="228"/>
                </a:lnTo>
                <a:lnTo>
                  <a:pt x="90" y="211"/>
                </a:lnTo>
                <a:lnTo>
                  <a:pt x="88" y="196"/>
                </a:lnTo>
                <a:lnTo>
                  <a:pt x="85" y="188"/>
                </a:lnTo>
                <a:lnTo>
                  <a:pt x="85" y="188"/>
                </a:lnTo>
                <a:lnTo>
                  <a:pt x="83" y="186"/>
                </a:lnTo>
                <a:lnTo>
                  <a:pt x="82" y="184"/>
                </a:lnTo>
                <a:lnTo>
                  <a:pt x="82" y="178"/>
                </a:lnTo>
                <a:lnTo>
                  <a:pt x="85" y="166"/>
                </a:lnTo>
                <a:lnTo>
                  <a:pt x="85" y="166"/>
                </a:lnTo>
                <a:lnTo>
                  <a:pt x="88" y="158"/>
                </a:lnTo>
                <a:lnTo>
                  <a:pt x="89" y="151"/>
                </a:lnTo>
                <a:lnTo>
                  <a:pt x="91" y="140"/>
                </a:lnTo>
                <a:lnTo>
                  <a:pt x="93" y="134"/>
                </a:lnTo>
                <a:lnTo>
                  <a:pt x="94" y="131"/>
                </a:lnTo>
                <a:lnTo>
                  <a:pt x="96" y="129"/>
                </a:lnTo>
                <a:lnTo>
                  <a:pt x="96" y="129"/>
                </a:lnTo>
                <a:lnTo>
                  <a:pt x="104" y="126"/>
                </a:lnTo>
                <a:lnTo>
                  <a:pt x="110" y="122"/>
                </a:lnTo>
                <a:lnTo>
                  <a:pt x="112" y="119"/>
                </a:lnTo>
                <a:lnTo>
                  <a:pt x="114" y="117"/>
                </a:lnTo>
                <a:lnTo>
                  <a:pt x="116" y="114"/>
                </a:lnTo>
                <a:lnTo>
                  <a:pt x="116" y="111"/>
                </a:lnTo>
                <a:lnTo>
                  <a:pt x="116" y="111"/>
                </a:lnTo>
                <a:lnTo>
                  <a:pt x="116" y="107"/>
                </a:lnTo>
                <a:lnTo>
                  <a:pt x="118" y="106"/>
                </a:lnTo>
                <a:lnTo>
                  <a:pt x="123" y="103"/>
                </a:lnTo>
                <a:lnTo>
                  <a:pt x="124" y="101"/>
                </a:lnTo>
                <a:lnTo>
                  <a:pt x="123" y="100"/>
                </a:lnTo>
                <a:lnTo>
                  <a:pt x="119" y="96"/>
                </a:lnTo>
                <a:lnTo>
                  <a:pt x="112" y="91"/>
                </a:lnTo>
                <a:lnTo>
                  <a:pt x="112" y="91"/>
                </a:lnTo>
                <a:lnTo>
                  <a:pt x="89" y="82"/>
                </a:lnTo>
                <a:lnTo>
                  <a:pt x="64" y="72"/>
                </a:lnTo>
                <a:lnTo>
                  <a:pt x="42" y="65"/>
                </a:lnTo>
                <a:lnTo>
                  <a:pt x="35" y="62"/>
                </a:lnTo>
                <a:lnTo>
                  <a:pt x="30" y="62"/>
                </a:lnTo>
                <a:lnTo>
                  <a:pt x="30" y="62"/>
                </a:lnTo>
                <a:lnTo>
                  <a:pt x="29" y="62"/>
                </a:lnTo>
                <a:lnTo>
                  <a:pt x="27" y="65"/>
                </a:lnTo>
                <a:lnTo>
                  <a:pt x="27" y="70"/>
                </a:lnTo>
                <a:lnTo>
                  <a:pt x="29" y="77"/>
                </a:lnTo>
                <a:lnTo>
                  <a:pt x="30" y="85"/>
                </a:lnTo>
                <a:lnTo>
                  <a:pt x="35" y="100"/>
                </a:lnTo>
                <a:lnTo>
                  <a:pt x="37" y="107"/>
                </a:lnTo>
                <a:lnTo>
                  <a:pt x="37" y="107"/>
                </a:lnTo>
                <a:lnTo>
                  <a:pt x="36" y="108"/>
                </a:lnTo>
                <a:lnTo>
                  <a:pt x="35" y="112"/>
                </a:lnTo>
                <a:lnTo>
                  <a:pt x="32" y="120"/>
                </a:lnTo>
                <a:lnTo>
                  <a:pt x="30" y="136"/>
                </a:lnTo>
                <a:lnTo>
                  <a:pt x="30" y="136"/>
                </a:lnTo>
                <a:lnTo>
                  <a:pt x="29" y="159"/>
                </a:lnTo>
                <a:lnTo>
                  <a:pt x="29" y="186"/>
                </a:lnTo>
                <a:lnTo>
                  <a:pt x="27" y="211"/>
                </a:lnTo>
                <a:lnTo>
                  <a:pt x="26" y="221"/>
                </a:lnTo>
                <a:lnTo>
                  <a:pt x="24" y="229"/>
                </a:lnTo>
                <a:lnTo>
                  <a:pt x="24" y="229"/>
                </a:lnTo>
                <a:lnTo>
                  <a:pt x="19" y="240"/>
                </a:lnTo>
                <a:lnTo>
                  <a:pt x="15" y="247"/>
                </a:lnTo>
                <a:lnTo>
                  <a:pt x="12" y="251"/>
                </a:lnTo>
                <a:lnTo>
                  <a:pt x="12" y="252"/>
                </a:lnTo>
                <a:lnTo>
                  <a:pt x="12" y="254"/>
                </a:lnTo>
                <a:lnTo>
                  <a:pt x="12" y="254"/>
                </a:lnTo>
                <a:lnTo>
                  <a:pt x="11" y="257"/>
                </a:lnTo>
                <a:lnTo>
                  <a:pt x="11" y="259"/>
                </a:lnTo>
                <a:lnTo>
                  <a:pt x="6" y="265"/>
                </a:lnTo>
                <a:lnTo>
                  <a:pt x="2" y="273"/>
                </a:lnTo>
                <a:lnTo>
                  <a:pt x="1" y="276"/>
                </a:lnTo>
                <a:lnTo>
                  <a:pt x="0" y="281"/>
                </a:lnTo>
                <a:lnTo>
                  <a:pt x="0" y="281"/>
                </a:lnTo>
                <a:lnTo>
                  <a:pt x="3" y="308"/>
                </a:lnTo>
                <a:lnTo>
                  <a:pt x="9" y="355"/>
                </a:lnTo>
                <a:lnTo>
                  <a:pt x="17" y="403"/>
                </a:lnTo>
                <a:lnTo>
                  <a:pt x="20" y="422"/>
                </a:lnTo>
                <a:lnTo>
                  <a:pt x="23" y="433"/>
                </a:lnTo>
                <a:lnTo>
                  <a:pt x="23" y="433"/>
                </a:lnTo>
                <a:lnTo>
                  <a:pt x="26" y="446"/>
                </a:lnTo>
                <a:lnTo>
                  <a:pt x="31" y="459"/>
                </a:lnTo>
                <a:lnTo>
                  <a:pt x="35" y="463"/>
                </a:lnTo>
                <a:lnTo>
                  <a:pt x="38" y="468"/>
                </a:lnTo>
                <a:lnTo>
                  <a:pt x="42" y="472"/>
                </a:lnTo>
                <a:lnTo>
                  <a:pt x="48" y="474"/>
                </a:lnTo>
                <a:lnTo>
                  <a:pt x="48" y="474"/>
                </a:lnTo>
                <a:lnTo>
                  <a:pt x="64" y="479"/>
                </a:lnTo>
                <a:lnTo>
                  <a:pt x="81" y="482"/>
                </a:lnTo>
                <a:lnTo>
                  <a:pt x="89" y="483"/>
                </a:lnTo>
                <a:lnTo>
                  <a:pt x="95" y="483"/>
                </a:lnTo>
                <a:lnTo>
                  <a:pt x="101" y="480"/>
                </a:lnTo>
                <a:lnTo>
                  <a:pt x="104" y="478"/>
                </a:lnTo>
                <a:lnTo>
                  <a:pt x="104" y="478"/>
                </a:lnTo>
                <a:lnTo>
                  <a:pt x="110" y="467"/>
                </a:lnTo>
                <a:lnTo>
                  <a:pt x="117" y="450"/>
                </a:lnTo>
                <a:lnTo>
                  <a:pt x="127" y="430"/>
                </a:lnTo>
                <a:lnTo>
                  <a:pt x="171" y="463"/>
                </a:lnTo>
                <a:lnTo>
                  <a:pt x="193" y="463"/>
                </a:lnTo>
                <a:lnTo>
                  <a:pt x="193" y="463"/>
                </a:lnTo>
                <a:lnTo>
                  <a:pt x="198" y="495"/>
                </a:lnTo>
                <a:lnTo>
                  <a:pt x="200" y="517"/>
                </a:lnTo>
                <a:lnTo>
                  <a:pt x="200" y="525"/>
                </a:lnTo>
                <a:lnTo>
                  <a:pt x="200" y="530"/>
                </a:lnTo>
                <a:lnTo>
                  <a:pt x="200" y="530"/>
                </a:lnTo>
                <a:lnTo>
                  <a:pt x="197" y="570"/>
                </a:lnTo>
                <a:lnTo>
                  <a:pt x="189" y="653"/>
                </a:lnTo>
                <a:lnTo>
                  <a:pt x="183" y="735"/>
                </a:lnTo>
                <a:lnTo>
                  <a:pt x="182" y="763"/>
                </a:lnTo>
                <a:lnTo>
                  <a:pt x="182" y="775"/>
                </a:lnTo>
                <a:lnTo>
                  <a:pt x="182" y="775"/>
                </a:lnTo>
                <a:lnTo>
                  <a:pt x="184" y="779"/>
                </a:lnTo>
                <a:lnTo>
                  <a:pt x="188" y="782"/>
                </a:lnTo>
                <a:lnTo>
                  <a:pt x="193" y="786"/>
                </a:lnTo>
                <a:lnTo>
                  <a:pt x="193" y="786"/>
                </a:lnTo>
                <a:lnTo>
                  <a:pt x="191" y="823"/>
                </a:lnTo>
                <a:lnTo>
                  <a:pt x="188" y="855"/>
                </a:lnTo>
                <a:lnTo>
                  <a:pt x="186" y="879"/>
                </a:lnTo>
                <a:lnTo>
                  <a:pt x="186" y="879"/>
                </a:lnTo>
                <a:lnTo>
                  <a:pt x="181" y="898"/>
                </a:lnTo>
                <a:lnTo>
                  <a:pt x="175" y="918"/>
                </a:lnTo>
                <a:lnTo>
                  <a:pt x="168" y="933"/>
                </a:lnTo>
                <a:lnTo>
                  <a:pt x="164" y="942"/>
                </a:lnTo>
                <a:lnTo>
                  <a:pt x="164" y="942"/>
                </a:lnTo>
                <a:lnTo>
                  <a:pt x="162" y="944"/>
                </a:lnTo>
                <a:lnTo>
                  <a:pt x="162" y="945"/>
                </a:lnTo>
                <a:lnTo>
                  <a:pt x="160" y="948"/>
                </a:lnTo>
                <a:lnTo>
                  <a:pt x="156" y="949"/>
                </a:lnTo>
                <a:lnTo>
                  <a:pt x="156" y="949"/>
                </a:lnTo>
                <a:lnTo>
                  <a:pt x="148" y="951"/>
                </a:lnTo>
                <a:lnTo>
                  <a:pt x="148" y="951"/>
                </a:lnTo>
                <a:lnTo>
                  <a:pt x="145" y="956"/>
                </a:lnTo>
                <a:lnTo>
                  <a:pt x="145" y="956"/>
                </a:lnTo>
                <a:lnTo>
                  <a:pt x="131" y="976"/>
                </a:lnTo>
                <a:lnTo>
                  <a:pt x="119" y="997"/>
                </a:lnTo>
                <a:lnTo>
                  <a:pt x="119" y="997"/>
                </a:lnTo>
                <a:lnTo>
                  <a:pt x="116" y="1002"/>
                </a:lnTo>
                <a:lnTo>
                  <a:pt x="111" y="1007"/>
                </a:lnTo>
                <a:lnTo>
                  <a:pt x="98" y="1019"/>
                </a:lnTo>
                <a:lnTo>
                  <a:pt x="85" y="1030"/>
                </a:lnTo>
                <a:lnTo>
                  <a:pt x="81" y="1035"/>
                </a:lnTo>
                <a:lnTo>
                  <a:pt x="78" y="1038"/>
                </a:lnTo>
                <a:lnTo>
                  <a:pt x="78" y="1038"/>
                </a:lnTo>
                <a:lnTo>
                  <a:pt x="78" y="1040"/>
                </a:lnTo>
                <a:lnTo>
                  <a:pt x="78" y="1041"/>
                </a:lnTo>
                <a:lnTo>
                  <a:pt x="82" y="1043"/>
                </a:lnTo>
                <a:lnTo>
                  <a:pt x="88" y="1047"/>
                </a:lnTo>
                <a:lnTo>
                  <a:pt x="94" y="1049"/>
                </a:lnTo>
                <a:lnTo>
                  <a:pt x="110" y="1054"/>
                </a:lnTo>
                <a:lnTo>
                  <a:pt x="123" y="1057"/>
                </a:lnTo>
                <a:lnTo>
                  <a:pt x="123" y="1057"/>
                </a:lnTo>
                <a:lnTo>
                  <a:pt x="129" y="1057"/>
                </a:lnTo>
                <a:lnTo>
                  <a:pt x="137" y="1053"/>
                </a:lnTo>
                <a:lnTo>
                  <a:pt x="160" y="1044"/>
                </a:lnTo>
                <a:lnTo>
                  <a:pt x="186" y="1034"/>
                </a:lnTo>
                <a:lnTo>
                  <a:pt x="207" y="1024"/>
                </a:lnTo>
                <a:lnTo>
                  <a:pt x="207" y="1024"/>
                </a:lnTo>
                <a:lnTo>
                  <a:pt x="227" y="1017"/>
                </a:lnTo>
                <a:lnTo>
                  <a:pt x="244" y="1009"/>
                </a:lnTo>
                <a:lnTo>
                  <a:pt x="251" y="1007"/>
                </a:lnTo>
                <a:lnTo>
                  <a:pt x="257" y="1003"/>
                </a:lnTo>
                <a:lnTo>
                  <a:pt x="261" y="999"/>
                </a:lnTo>
                <a:lnTo>
                  <a:pt x="263" y="994"/>
                </a:lnTo>
                <a:lnTo>
                  <a:pt x="263" y="994"/>
                </a:lnTo>
                <a:lnTo>
                  <a:pt x="264" y="988"/>
                </a:lnTo>
                <a:lnTo>
                  <a:pt x="263" y="982"/>
                </a:lnTo>
                <a:lnTo>
                  <a:pt x="259" y="976"/>
                </a:lnTo>
                <a:lnTo>
                  <a:pt x="256" y="970"/>
                </a:lnTo>
                <a:lnTo>
                  <a:pt x="249" y="959"/>
                </a:lnTo>
                <a:lnTo>
                  <a:pt x="245" y="953"/>
                </a:lnTo>
                <a:lnTo>
                  <a:pt x="245" y="953"/>
                </a:lnTo>
                <a:lnTo>
                  <a:pt x="244" y="942"/>
                </a:lnTo>
                <a:lnTo>
                  <a:pt x="245" y="931"/>
                </a:lnTo>
                <a:lnTo>
                  <a:pt x="246" y="926"/>
                </a:lnTo>
                <a:lnTo>
                  <a:pt x="249" y="920"/>
                </a:lnTo>
                <a:lnTo>
                  <a:pt x="249" y="920"/>
                </a:lnTo>
                <a:lnTo>
                  <a:pt x="257" y="901"/>
                </a:lnTo>
                <a:lnTo>
                  <a:pt x="267" y="874"/>
                </a:lnTo>
                <a:lnTo>
                  <a:pt x="275" y="848"/>
                </a:lnTo>
                <a:lnTo>
                  <a:pt x="278" y="835"/>
                </a:lnTo>
                <a:lnTo>
                  <a:pt x="279" y="827"/>
                </a:lnTo>
                <a:lnTo>
                  <a:pt x="279" y="827"/>
                </a:lnTo>
                <a:lnTo>
                  <a:pt x="279" y="813"/>
                </a:lnTo>
                <a:lnTo>
                  <a:pt x="280" y="800"/>
                </a:lnTo>
                <a:lnTo>
                  <a:pt x="282" y="790"/>
                </a:lnTo>
                <a:lnTo>
                  <a:pt x="282" y="790"/>
                </a:lnTo>
                <a:lnTo>
                  <a:pt x="282" y="792"/>
                </a:lnTo>
                <a:lnTo>
                  <a:pt x="282" y="793"/>
                </a:lnTo>
                <a:lnTo>
                  <a:pt x="284" y="794"/>
                </a:lnTo>
                <a:lnTo>
                  <a:pt x="285" y="794"/>
                </a:lnTo>
                <a:lnTo>
                  <a:pt x="287" y="791"/>
                </a:lnTo>
                <a:lnTo>
                  <a:pt x="290" y="785"/>
                </a:lnTo>
                <a:lnTo>
                  <a:pt x="293" y="775"/>
                </a:lnTo>
                <a:lnTo>
                  <a:pt x="293" y="775"/>
                </a:lnTo>
                <a:lnTo>
                  <a:pt x="296" y="762"/>
                </a:lnTo>
                <a:lnTo>
                  <a:pt x="298" y="748"/>
                </a:lnTo>
                <a:lnTo>
                  <a:pt x="298" y="735"/>
                </a:lnTo>
                <a:lnTo>
                  <a:pt x="297" y="723"/>
                </a:lnTo>
                <a:lnTo>
                  <a:pt x="294" y="703"/>
                </a:lnTo>
                <a:lnTo>
                  <a:pt x="293" y="689"/>
                </a:lnTo>
                <a:lnTo>
                  <a:pt x="293" y="689"/>
                </a:lnTo>
                <a:lnTo>
                  <a:pt x="288" y="652"/>
                </a:lnTo>
                <a:lnTo>
                  <a:pt x="286" y="630"/>
                </a:lnTo>
                <a:lnTo>
                  <a:pt x="286" y="619"/>
                </a:lnTo>
                <a:lnTo>
                  <a:pt x="286" y="619"/>
                </a:lnTo>
                <a:lnTo>
                  <a:pt x="293" y="575"/>
                </a:lnTo>
                <a:lnTo>
                  <a:pt x="293" y="575"/>
                </a:lnTo>
                <a:lnTo>
                  <a:pt x="311" y="599"/>
                </a:lnTo>
                <a:lnTo>
                  <a:pt x="323" y="616"/>
                </a:lnTo>
                <a:lnTo>
                  <a:pt x="328" y="620"/>
                </a:lnTo>
                <a:lnTo>
                  <a:pt x="331" y="623"/>
                </a:lnTo>
                <a:lnTo>
                  <a:pt x="331" y="623"/>
                </a:lnTo>
                <a:lnTo>
                  <a:pt x="332" y="623"/>
                </a:lnTo>
                <a:lnTo>
                  <a:pt x="334" y="624"/>
                </a:lnTo>
                <a:lnTo>
                  <a:pt x="336" y="626"/>
                </a:lnTo>
                <a:lnTo>
                  <a:pt x="338" y="630"/>
                </a:lnTo>
                <a:lnTo>
                  <a:pt x="338" y="630"/>
                </a:lnTo>
                <a:lnTo>
                  <a:pt x="339" y="633"/>
                </a:lnTo>
                <a:lnTo>
                  <a:pt x="344" y="636"/>
                </a:lnTo>
                <a:lnTo>
                  <a:pt x="356" y="643"/>
                </a:lnTo>
                <a:lnTo>
                  <a:pt x="371" y="649"/>
                </a:lnTo>
                <a:lnTo>
                  <a:pt x="377" y="652"/>
                </a:lnTo>
                <a:lnTo>
                  <a:pt x="383" y="652"/>
                </a:lnTo>
                <a:lnTo>
                  <a:pt x="383" y="652"/>
                </a:lnTo>
                <a:lnTo>
                  <a:pt x="390" y="654"/>
                </a:lnTo>
                <a:lnTo>
                  <a:pt x="396" y="657"/>
                </a:lnTo>
                <a:lnTo>
                  <a:pt x="400" y="657"/>
                </a:lnTo>
                <a:lnTo>
                  <a:pt x="402" y="657"/>
                </a:lnTo>
                <a:lnTo>
                  <a:pt x="404" y="655"/>
                </a:lnTo>
                <a:lnTo>
                  <a:pt x="408" y="652"/>
                </a:lnTo>
                <a:lnTo>
                  <a:pt x="408" y="652"/>
                </a:lnTo>
                <a:lnTo>
                  <a:pt x="418" y="642"/>
                </a:lnTo>
                <a:lnTo>
                  <a:pt x="429" y="629"/>
                </a:lnTo>
                <a:lnTo>
                  <a:pt x="437" y="618"/>
                </a:lnTo>
                <a:lnTo>
                  <a:pt x="438" y="613"/>
                </a:lnTo>
                <a:lnTo>
                  <a:pt x="438" y="612"/>
                </a:lnTo>
                <a:lnTo>
                  <a:pt x="438" y="612"/>
                </a:lnTo>
                <a:lnTo>
                  <a:pt x="438" y="612"/>
                </a:lnTo>
                <a:lnTo>
                  <a:pt x="436" y="611"/>
                </a:lnTo>
                <a:lnTo>
                  <a:pt x="433" y="611"/>
                </a:lnTo>
                <a:lnTo>
                  <a:pt x="430" y="614"/>
                </a:lnTo>
                <a:lnTo>
                  <a:pt x="423" y="619"/>
                </a:lnTo>
                <a:lnTo>
                  <a:pt x="423" y="619"/>
                </a:lnTo>
                <a:lnTo>
                  <a:pt x="423" y="618"/>
                </a:lnTo>
                <a:lnTo>
                  <a:pt x="421" y="614"/>
                </a:lnTo>
                <a:lnTo>
                  <a:pt x="421" y="604"/>
                </a:lnTo>
                <a:lnTo>
                  <a:pt x="419" y="591"/>
                </a:lnTo>
                <a:lnTo>
                  <a:pt x="418" y="588"/>
                </a:lnTo>
                <a:lnTo>
                  <a:pt x="415" y="585"/>
                </a:lnTo>
                <a:lnTo>
                  <a:pt x="415" y="585"/>
                </a:lnTo>
                <a:lnTo>
                  <a:pt x="414" y="585"/>
                </a:lnTo>
                <a:lnTo>
                  <a:pt x="412" y="587"/>
                </a:lnTo>
                <a:lnTo>
                  <a:pt x="408" y="593"/>
                </a:lnTo>
                <a:lnTo>
                  <a:pt x="404" y="600"/>
                </a:lnTo>
                <a:lnTo>
                  <a:pt x="404" y="600"/>
                </a:lnTo>
                <a:lnTo>
                  <a:pt x="404" y="596"/>
                </a:lnTo>
                <a:lnTo>
                  <a:pt x="402" y="588"/>
                </a:lnTo>
                <a:lnTo>
                  <a:pt x="401" y="583"/>
                </a:lnTo>
                <a:lnTo>
                  <a:pt x="398" y="581"/>
                </a:lnTo>
                <a:lnTo>
                  <a:pt x="396" y="578"/>
                </a:lnTo>
                <a:lnTo>
                  <a:pt x="394" y="578"/>
                </a:lnTo>
                <a:lnTo>
                  <a:pt x="394" y="578"/>
                </a:lnTo>
                <a:lnTo>
                  <a:pt x="391" y="579"/>
                </a:lnTo>
                <a:lnTo>
                  <a:pt x="389" y="582"/>
                </a:lnTo>
                <a:lnTo>
                  <a:pt x="387" y="585"/>
                </a:lnTo>
                <a:lnTo>
                  <a:pt x="387" y="588"/>
                </a:lnTo>
                <a:lnTo>
                  <a:pt x="386" y="589"/>
                </a:lnTo>
                <a:lnTo>
                  <a:pt x="386" y="589"/>
                </a:lnTo>
                <a:lnTo>
                  <a:pt x="386" y="589"/>
                </a:lnTo>
                <a:lnTo>
                  <a:pt x="384" y="589"/>
                </a:lnTo>
                <a:lnTo>
                  <a:pt x="380" y="591"/>
                </a:lnTo>
                <a:lnTo>
                  <a:pt x="378" y="593"/>
                </a:lnTo>
                <a:lnTo>
                  <a:pt x="375" y="593"/>
                </a:lnTo>
                <a:lnTo>
                  <a:pt x="375" y="593"/>
                </a:lnTo>
                <a:lnTo>
                  <a:pt x="373" y="593"/>
                </a:lnTo>
                <a:lnTo>
                  <a:pt x="371" y="594"/>
                </a:lnTo>
                <a:lnTo>
                  <a:pt x="367" y="591"/>
                </a:lnTo>
                <a:lnTo>
                  <a:pt x="360" y="585"/>
                </a:lnTo>
                <a:lnTo>
                  <a:pt x="360" y="585"/>
                </a:lnTo>
                <a:lnTo>
                  <a:pt x="348" y="571"/>
                </a:lnTo>
                <a:lnTo>
                  <a:pt x="333" y="550"/>
                </a:lnTo>
                <a:lnTo>
                  <a:pt x="315" y="526"/>
                </a:lnTo>
                <a:lnTo>
                  <a:pt x="315" y="526"/>
                </a:lnTo>
                <a:lnTo>
                  <a:pt x="323" y="506"/>
                </a:lnTo>
                <a:lnTo>
                  <a:pt x="328" y="486"/>
                </a:lnTo>
                <a:lnTo>
                  <a:pt x="329" y="475"/>
                </a:lnTo>
                <a:lnTo>
                  <a:pt x="331" y="467"/>
                </a:lnTo>
                <a:lnTo>
                  <a:pt x="331" y="467"/>
                </a:lnTo>
                <a:lnTo>
                  <a:pt x="331" y="404"/>
                </a:lnTo>
                <a:lnTo>
                  <a:pt x="332" y="373"/>
                </a:lnTo>
                <a:lnTo>
                  <a:pt x="333" y="363"/>
                </a:lnTo>
                <a:lnTo>
                  <a:pt x="334" y="360"/>
                </a:lnTo>
                <a:lnTo>
                  <a:pt x="334" y="360"/>
                </a:lnTo>
                <a:lnTo>
                  <a:pt x="337" y="357"/>
                </a:lnTo>
                <a:lnTo>
                  <a:pt x="340" y="351"/>
                </a:lnTo>
                <a:lnTo>
                  <a:pt x="351" y="334"/>
                </a:lnTo>
                <a:lnTo>
                  <a:pt x="357" y="324"/>
                </a:lnTo>
                <a:lnTo>
                  <a:pt x="362" y="314"/>
                </a:lnTo>
                <a:lnTo>
                  <a:pt x="366" y="304"/>
                </a:lnTo>
                <a:lnTo>
                  <a:pt x="367" y="295"/>
                </a:lnTo>
                <a:lnTo>
                  <a:pt x="367" y="295"/>
                </a:lnTo>
                <a:lnTo>
                  <a:pt x="369" y="285"/>
                </a:lnTo>
                <a:lnTo>
                  <a:pt x="375" y="266"/>
                </a:lnTo>
                <a:lnTo>
                  <a:pt x="392" y="221"/>
                </a:lnTo>
                <a:lnTo>
                  <a:pt x="415" y="159"/>
                </a:lnTo>
                <a:lnTo>
                  <a:pt x="415" y="159"/>
                </a:lnTo>
                <a:lnTo>
                  <a:pt x="419" y="163"/>
                </a:lnTo>
                <a:lnTo>
                  <a:pt x="427" y="171"/>
                </a:lnTo>
                <a:lnTo>
                  <a:pt x="438" y="181"/>
                </a:lnTo>
                <a:lnTo>
                  <a:pt x="445" y="186"/>
                </a:lnTo>
                <a:lnTo>
                  <a:pt x="453" y="188"/>
                </a:lnTo>
                <a:lnTo>
                  <a:pt x="453" y="188"/>
                </a:lnTo>
                <a:lnTo>
                  <a:pt x="464" y="193"/>
                </a:lnTo>
                <a:lnTo>
                  <a:pt x="472" y="198"/>
                </a:lnTo>
                <a:lnTo>
                  <a:pt x="478" y="200"/>
                </a:lnTo>
                <a:lnTo>
                  <a:pt x="487" y="204"/>
                </a:lnTo>
                <a:lnTo>
                  <a:pt x="487" y="204"/>
                </a:lnTo>
                <a:lnTo>
                  <a:pt x="494" y="206"/>
                </a:lnTo>
                <a:lnTo>
                  <a:pt x="499" y="208"/>
                </a:lnTo>
                <a:lnTo>
                  <a:pt x="501" y="210"/>
                </a:lnTo>
                <a:lnTo>
                  <a:pt x="506" y="210"/>
                </a:lnTo>
                <a:lnTo>
                  <a:pt x="519" y="207"/>
                </a:lnTo>
                <a:lnTo>
                  <a:pt x="519" y="207"/>
                </a:lnTo>
                <a:lnTo>
                  <a:pt x="535" y="202"/>
                </a:lnTo>
                <a:lnTo>
                  <a:pt x="541" y="200"/>
                </a:lnTo>
                <a:lnTo>
                  <a:pt x="545" y="196"/>
                </a:lnTo>
                <a:lnTo>
                  <a:pt x="548" y="193"/>
                </a:lnTo>
                <a:lnTo>
                  <a:pt x="551" y="188"/>
                </a:lnTo>
                <a:lnTo>
                  <a:pt x="552" y="182"/>
                </a:lnTo>
                <a:lnTo>
                  <a:pt x="553" y="173"/>
                </a:lnTo>
                <a:lnTo>
                  <a:pt x="553" y="173"/>
                </a:lnTo>
                <a:lnTo>
                  <a:pt x="555" y="144"/>
                </a:lnTo>
                <a:lnTo>
                  <a:pt x="555" y="132"/>
                </a:lnTo>
                <a:lnTo>
                  <a:pt x="553" y="122"/>
                </a:lnTo>
                <a:lnTo>
                  <a:pt x="553" y="122"/>
                </a:lnTo>
                <a:lnTo>
                  <a:pt x="549" y="112"/>
                </a:lnTo>
                <a:lnTo>
                  <a:pt x="546" y="101"/>
                </a:lnTo>
                <a:lnTo>
                  <a:pt x="530" y="70"/>
                </a:lnTo>
                <a:lnTo>
                  <a:pt x="530" y="70"/>
                </a:lnTo>
                <a:lnTo>
                  <a:pt x="526" y="59"/>
                </a:lnTo>
                <a:lnTo>
                  <a:pt x="524" y="49"/>
                </a:lnTo>
                <a:lnTo>
                  <a:pt x="520" y="32"/>
                </a:lnTo>
                <a:lnTo>
                  <a:pt x="518" y="26"/>
                </a:lnTo>
                <a:lnTo>
                  <a:pt x="516" y="20"/>
                </a:lnTo>
                <a:lnTo>
                  <a:pt x="511" y="16"/>
                </a:lnTo>
                <a:lnTo>
                  <a:pt x="505" y="14"/>
                </a:lnTo>
                <a:lnTo>
                  <a:pt x="505" y="14"/>
                </a:lnTo>
                <a:lnTo>
                  <a:pt x="484" y="10"/>
                </a:lnTo>
                <a:lnTo>
                  <a:pt x="459" y="8"/>
                </a:lnTo>
                <a:lnTo>
                  <a:pt x="435" y="7"/>
                </a:lnTo>
                <a:lnTo>
                  <a:pt x="419" y="7"/>
                </a:lnTo>
                <a:lnTo>
                  <a:pt x="419" y="7"/>
                </a:lnTo>
                <a:lnTo>
                  <a:pt x="408" y="9"/>
                </a:lnTo>
                <a:lnTo>
                  <a:pt x="395" y="13"/>
                </a:lnTo>
                <a:lnTo>
                  <a:pt x="379" y="18"/>
                </a:lnTo>
                <a:lnTo>
                  <a:pt x="379" y="18"/>
                </a:lnTo>
                <a:lnTo>
                  <a:pt x="361" y="7"/>
                </a:lnTo>
                <a:lnTo>
                  <a:pt x="349" y="1"/>
                </a:lnTo>
                <a:lnTo>
                  <a:pt x="344" y="0"/>
                </a:lnTo>
                <a:lnTo>
                  <a:pt x="342" y="0"/>
                </a:lnTo>
                <a:lnTo>
                  <a:pt x="342" y="0"/>
                </a:lnTo>
                <a:lnTo>
                  <a:pt x="339" y="2"/>
                </a:lnTo>
                <a:lnTo>
                  <a:pt x="338" y="6"/>
                </a:lnTo>
                <a:lnTo>
                  <a:pt x="336" y="12"/>
                </a:lnTo>
                <a:lnTo>
                  <a:pt x="334" y="21"/>
                </a:lnTo>
                <a:lnTo>
                  <a:pt x="334" y="21"/>
                </a:lnTo>
                <a:lnTo>
                  <a:pt x="334" y="37"/>
                </a:lnTo>
                <a:lnTo>
                  <a:pt x="336" y="55"/>
                </a:lnTo>
                <a:lnTo>
                  <a:pt x="338" y="77"/>
                </a:lnTo>
                <a:lnTo>
                  <a:pt x="308" y="114"/>
                </a:lnTo>
                <a:lnTo>
                  <a:pt x="308" y="114"/>
                </a:lnTo>
                <a:lnTo>
                  <a:pt x="299" y="125"/>
                </a:lnTo>
                <a:lnTo>
                  <a:pt x="293" y="132"/>
                </a:lnTo>
                <a:lnTo>
                  <a:pt x="290" y="136"/>
                </a:lnTo>
                <a:lnTo>
                  <a:pt x="290" y="136"/>
                </a:lnTo>
                <a:lnTo>
                  <a:pt x="288" y="131"/>
                </a:lnTo>
                <a:lnTo>
                  <a:pt x="286" y="122"/>
                </a:lnTo>
                <a:lnTo>
                  <a:pt x="285" y="108"/>
                </a:lnTo>
                <a:lnTo>
                  <a:pt x="282" y="100"/>
                </a:lnTo>
                <a:lnTo>
                  <a:pt x="282" y="100"/>
                </a:lnTo>
                <a:lnTo>
                  <a:pt x="280" y="96"/>
                </a:lnTo>
                <a:lnTo>
                  <a:pt x="275" y="91"/>
                </a:lnTo>
                <a:lnTo>
                  <a:pt x="262" y="82"/>
                </a:lnTo>
                <a:lnTo>
                  <a:pt x="245" y="70"/>
                </a:lnTo>
                <a:lnTo>
                  <a:pt x="189" y="66"/>
                </a:lnTo>
                <a:lnTo>
                  <a:pt x="156" y="88"/>
                </a:lnTo>
                <a:lnTo>
                  <a:pt x="148" y="114"/>
                </a:lnTo>
                <a:lnTo>
                  <a:pt x="148" y="114"/>
                </a:lnTo>
                <a:lnTo>
                  <a:pt x="149" y="136"/>
                </a:lnTo>
                <a:lnTo>
                  <a:pt x="149" y="149"/>
                </a:lnTo>
                <a:lnTo>
                  <a:pt x="149" y="154"/>
                </a:lnTo>
                <a:lnTo>
                  <a:pt x="148" y="155"/>
                </a:lnTo>
                <a:lnTo>
                  <a:pt x="148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8B5463D5-83C6-41FB-9098-C4FB1968C3D2}"/>
              </a:ext>
            </a:extLst>
          </p:cNvPr>
          <p:cNvSpPr>
            <a:spLocks/>
          </p:cNvSpPr>
          <p:nvPr/>
        </p:nvSpPr>
        <p:spPr bwMode="auto">
          <a:xfrm>
            <a:off x="7963325" y="805249"/>
            <a:ext cx="1404938" cy="1638300"/>
          </a:xfrm>
          <a:custGeom>
            <a:avLst/>
            <a:gdLst>
              <a:gd name="T0" fmla="*/ 458 w 885"/>
              <a:gd name="T1" fmla="*/ 78 h 1032"/>
              <a:gd name="T2" fmla="*/ 413 w 885"/>
              <a:gd name="T3" fmla="*/ 101 h 1032"/>
              <a:gd name="T4" fmla="*/ 415 w 885"/>
              <a:gd name="T5" fmla="*/ 162 h 1032"/>
              <a:gd name="T6" fmla="*/ 390 w 885"/>
              <a:gd name="T7" fmla="*/ 192 h 1032"/>
              <a:gd name="T8" fmla="*/ 486 w 885"/>
              <a:gd name="T9" fmla="*/ 243 h 1032"/>
              <a:gd name="T10" fmla="*/ 571 w 885"/>
              <a:gd name="T11" fmla="*/ 221 h 1032"/>
              <a:gd name="T12" fmla="*/ 632 w 885"/>
              <a:gd name="T13" fmla="*/ 226 h 1032"/>
              <a:gd name="T14" fmla="*/ 679 w 885"/>
              <a:gd name="T15" fmla="*/ 360 h 1032"/>
              <a:gd name="T16" fmla="*/ 651 w 885"/>
              <a:gd name="T17" fmla="*/ 371 h 1032"/>
              <a:gd name="T18" fmla="*/ 638 w 885"/>
              <a:gd name="T19" fmla="*/ 382 h 1032"/>
              <a:gd name="T20" fmla="*/ 584 w 885"/>
              <a:gd name="T21" fmla="*/ 377 h 1032"/>
              <a:gd name="T22" fmla="*/ 565 w 885"/>
              <a:gd name="T23" fmla="*/ 368 h 1032"/>
              <a:gd name="T24" fmla="*/ 529 w 885"/>
              <a:gd name="T25" fmla="*/ 362 h 1032"/>
              <a:gd name="T26" fmla="*/ 512 w 885"/>
              <a:gd name="T27" fmla="*/ 352 h 1032"/>
              <a:gd name="T28" fmla="*/ 483 w 885"/>
              <a:gd name="T29" fmla="*/ 296 h 1032"/>
              <a:gd name="T30" fmla="*/ 369 w 885"/>
              <a:gd name="T31" fmla="*/ 427 h 1032"/>
              <a:gd name="T32" fmla="*/ 360 w 885"/>
              <a:gd name="T33" fmla="*/ 499 h 1032"/>
              <a:gd name="T34" fmla="*/ 484 w 885"/>
              <a:gd name="T35" fmla="*/ 603 h 1032"/>
              <a:gd name="T36" fmla="*/ 666 w 885"/>
              <a:gd name="T37" fmla="*/ 753 h 1032"/>
              <a:gd name="T38" fmla="*/ 789 w 885"/>
              <a:gd name="T39" fmla="*/ 890 h 1032"/>
              <a:gd name="T40" fmla="*/ 862 w 885"/>
              <a:gd name="T41" fmla="*/ 900 h 1032"/>
              <a:gd name="T42" fmla="*/ 883 w 885"/>
              <a:gd name="T43" fmla="*/ 928 h 1032"/>
              <a:gd name="T44" fmla="*/ 790 w 885"/>
              <a:gd name="T45" fmla="*/ 993 h 1032"/>
              <a:gd name="T46" fmla="*/ 755 w 885"/>
              <a:gd name="T47" fmla="*/ 959 h 1032"/>
              <a:gd name="T48" fmla="*/ 666 w 885"/>
              <a:gd name="T49" fmla="*/ 871 h 1032"/>
              <a:gd name="T50" fmla="*/ 594 w 885"/>
              <a:gd name="T51" fmla="*/ 825 h 1032"/>
              <a:gd name="T52" fmla="*/ 569 w 885"/>
              <a:gd name="T53" fmla="*/ 796 h 1032"/>
              <a:gd name="T54" fmla="*/ 468 w 885"/>
              <a:gd name="T55" fmla="*/ 734 h 1032"/>
              <a:gd name="T56" fmla="*/ 398 w 885"/>
              <a:gd name="T57" fmla="*/ 831 h 1032"/>
              <a:gd name="T58" fmla="*/ 309 w 885"/>
              <a:gd name="T59" fmla="*/ 953 h 1032"/>
              <a:gd name="T60" fmla="*/ 338 w 885"/>
              <a:gd name="T61" fmla="*/ 998 h 1032"/>
              <a:gd name="T62" fmla="*/ 386 w 885"/>
              <a:gd name="T63" fmla="*/ 1021 h 1032"/>
              <a:gd name="T64" fmla="*/ 296 w 885"/>
              <a:gd name="T65" fmla="*/ 1028 h 1032"/>
              <a:gd name="T66" fmla="*/ 201 w 885"/>
              <a:gd name="T67" fmla="*/ 999 h 1032"/>
              <a:gd name="T68" fmla="*/ 229 w 885"/>
              <a:gd name="T69" fmla="*/ 963 h 1032"/>
              <a:gd name="T70" fmla="*/ 306 w 885"/>
              <a:gd name="T71" fmla="*/ 808 h 1032"/>
              <a:gd name="T72" fmla="*/ 330 w 885"/>
              <a:gd name="T73" fmla="*/ 747 h 1032"/>
              <a:gd name="T74" fmla="*/ 220 w 885"/>
              <a:gd name="T75" fmla="*/ 697 h 1032"/>
              <a:gd name="T76" fmla="*/ 166 w 885"/>
              <a:gd name="T77" fmla="*/ 642 h 1032"/>
              <a:gd name="T78" fmla="*/ 156 w 885"/>
              <a:gd name="T79" fmla="*/ 510 h 1032"/>
              <a:gd name="T80" fmla="*/ 137 w 885"/>
              <a:gd name="T81" fmla="*/ 448 h 1032"/>
              <a:gd name="T82" fmla="*/ 85 w 885"/>
              <a:gd name="T83" fmla="*/ 558 h 1032"/>
              <a:gd name="T84" fmla="*/ 69 w 885"/>
              <a:gd name="T85" fmla="*/ 587 h 1032"/>
              <a:gd name="T86" fmla="*/ 58 w 885"/>
              <a:gd name="T87" fmla="*/ 615 h 1032"/>
              <a:gd name="T88" fmla="*/ 18 w 885"/>
              <a:gd name="T89" fmla="*/ 611 h 1032"/>
              <a:gd name="T90" fmla="*/ 0 w 885"/>
              <a:gd name="T91" fmla="*/ 575 h 1032"/>
              <a:gd name="T92" fmla="*/ 24 w 885"/>
              <a:gd name="T93" fmla="*/ 541 h 1032"/>
              <a:gd name="T94" fmla="*/ 53 w 885"/>
              <a:gd name="T95" fmla="*/ 493 h 1032"/>
              <a:gd name="T96" fmla="*/ 127 w 885"/>
              <a:gd name="T97" fmla="*/ 366 h 1032"/>
              <a:gd name="T98" fmla="*/ 150 w 885"/>
              <a:gd name="T99" fmla="*/ 316 h 1032"/>
              <a:gd name="T100" fmla="*/ 220 w 885"/>
              <a:gd name="T101" fmla="*/ 227 h 1032"/>
              <a:gd name="T102" fmla="*/ 272 w 885"/>
              <a:gd name="T103" fmla="*/ 188 h 1032"/>
              <a:gd name="T104" fmla="*/ 281 w 885"/>
              <a:gd name="T105" fmla="*/ 128 h 1032"/>
              <a:gd name="T106" fmla="*/ 279 w 885"/>
              <a:gd name="T107" fmla="*/ 36 h 1032"/>
              <a:gd name="T108" fmla="*/ 318 w 885"/>
              <a:gd name="T109" fmla="*/ 0 h 1032"/>
              <a:gd name="T110" fmla="*/ 386 w 885"/>
              <a:gd name="T111" fmla="*/ 25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5" h="1032">
                <a:moveTo>
                  <a:pt x="411" y="67"/>
                </a:moveTo>
                <a:lnTo>
                  <a:pt x="411" y="67"/>
                </a:lnTo>
                <a:lnTo>
                  <a:pt x="435" y="71"/>
                </a:lnTo>
                <a:lnTo>
                  <a:pt x="452" y="74"/>
                </a:lnTo>
                <a:lnTo>
                  <a:pt x="457" y="76"/>
                </a:lnTo>
                <a:lnTo>
                  <a:pt x="458" y="77"/>
                </a:lnTo>
                <a:lnTo>
                  <a:pt x="458" y="78"/>
                </a:lnTo>
                <a:lnTo>
                  <a:pt x="458" y="78"/>
                </a:lnTo>
                <a:lnTo>
                  <a:pt x="456" y="82"/>
                </a:lnTo>
                <a:lnTo>
                  <a:pt x="450" y="86"/>
                </a:lnTo>
                <a:lnTo>
                  <a:pt x="444" y="90"/>
                </a:lnTo>
                <a:lnTo>
                  <a:pt x="439" y="91"/>
                </a:lnTo>
                <a:lnTo>
                  <a:pt x="435" y="91"/>
                </a:lnTo>
                <a:lnTo>
                  <a:pt x="415" y="91"/>
                </a:lnTo>
                <a:lnTo>
                  <a:pt x="415" y="91"/>
                </a:lnTo>
                <a:lnTo>
                  <a:pt x="413" y="101"/>
                </a:lnTo>
                <a:lnTo>
                  <a:pt x="413" y="108"/>
                </a:lnTo>
                <a:lnTo>
                  <a:pt x="413" y="113"/>
                </a:lnTo>
                <a:lnTo>
                  <a:pt x="413" y="113"/>
                </a:lnTo>
                <a:lnTo>
                  <a:pt x="416" y="119"/>
                </a:lnTo>
                <a:lnTo>
                  <a:pt x="416" y="128"/>
                </a:lnTo>
                <a:lnTo>
                  <a:pt x="416" y="128"/>
                </a:lnTo>
                <a:lnTo>
                  <a:pt x="415" y="162"/>
                </a:lnTo>
                <a:lnTo>
                  <a:pt x="415" y="162"/>
                </a:lnTo>
                <a:lnTo>
                  <a:pt x="412" y="176"/>
                </a:lnTo>
                <a:lnTo>
                  <a:pt x="410" y="182"/>
                </a:lnTo>
                <a:lnTo>
                  <a:pt x="409" y="185"/>
                </a:lnTo>
                <a:lnTo>
                  <a:pt x="406" y="187"/>
                </a:lnTo>
                <a:lnTo>
                  <a:pt x="406" y="187"/>
                </a:lnTo>
                <a:lnTo>
                  <a:pt x="401" y="190"/>
                </a:lnTo>
                <a:lnTo>
                  <a:pt x="397" y="191"/>
                </a:lnTo>
                <a:lnTo>
                  <a:pt x="390" y="192"/>
                </a:lnTo>
                <a:lnTo>
                  <a:pt x="395" y="206"/>
                </a:lnTo>
                <a:lnTo>
                  <a:pt x="415" y="226"/>
                </a:lnTo>
                <a:lnTo>
                  <a:pt x="415" y="226"/>
                </a:lnTo>
                <a:lnTo>
                  <a:pt x="432" y="228"/>
                </a:lnTo>
                <a:lnTo>
                  <a:pt x="445" y="230"/>
                </a:lnTo>
                <a:lnTo>
                  <a:pt x="453" y="232"/>
                </a:lnTo>
                <a:lnTo>
                  <a:pt x="453" y="232"/>
                </a:lnTo>
                <a:lnTo>
                  <a:pt x="486" y="243"/>
                </a:lnTo>
                <a:lnTo>
                  <a:pt x="517" y="251"/>
                </a:lnTo>
                <a:lnTo>
                  <a:pt x="517" y="251"/>
                </a:lnTo>
                <a:lnTo>
                  <a:pt x="521" y="248"/>
                </a:lnTo>
                <a:lnTo>
                  <a:pt x="533" y="238"/>
                </a:lnTo>
                <a:lnTo>
                  <a:pt x="542" y="232"/>
                </a:lnTo>
                <a:lnTo>
                  <a:pt x="550" y="227"/>
                </a:lnTo>
                <a:lnTo>
                  <a:pt x="561" y="223"/>
                </a:lnTo>
                <a:lnTo>
                  <a:pt x="571" y="221"/>
                </a:lnTo>
                <a:lnTo>
                  <a:pt x="571" y="221"/>
                </a:lnTo>
                <a:lnTo>
                  <a:pt x="590" y="220"/>
                </a:lnTo>
                <a:lnTo>
                  <a:pt x="607" y="219"/>
                </a:lnTo>
                <a:lnTo>
                  <a:pt x="615" y="220"/>
                </a:lnTo>
                <a:lnTo>
                  <a:pt x="621" y="221"/>
                </a:lnTo>
                <a:lnTo>
                  <a:pt x="627" y="223"/>
                </a:lnTo>
                <a:lnTo>
                  <a:pt x="632" y="226"/>
                </a:lnTo>
                <a:lnTo>
                  <a:pt x="632" y="226"/>
                </a:lnTo>
                <a:lnTo>
                  <a:pt x="637" y="232"/>
                </a:lnTo>
                <a:lnTo>
                  <a:pt x="643" y="243"/>
                </a:lnTo>
                <a:lnTo>
                  <a:pt x="653" y="272"/>
                </a:lnTo>
                <a:lnTo>
                  <a:pt x="673" y="326"/>
                </a:lnTo>
                <a:lnTo>
                  <a:pt x="673" y="326"/>
                </a:lnTo>
                <a:lnTo>
                  <a:pt x="675" y="334"/>
                </a:lnTo>
                <a:lnTo>
                  <a:pt x="678" y="342"/>
                </a:lnTo>
                <a:lnTo>
                  <a:pt x="679" y="360"/>
                </a:lnTo>
                <a:lnTo>
                  <a:pt x="679" y="368"/>
                </a:lnTo>
                <a:lnTo>
                  <a:pt x="678" y="374"/>
                </a:lnTo>
                <a:lnTo>
                  <a:pt x="677" y="377"/>
                </a:lnTo>
                <a:lnTo>
                  <a:pt x="674" y="379"/>
                </a:lnTo>
                <a:lnTo>
                  <a:pt x="674" y="379"/>
                </a:lnTo>
                <a:lnTo>
                  <a:pt x="668" y="377"/>
                </a:lnTo>
                <a:lnTo>
                  <a:pt x="660" y="375"/>
                </a:lnTo>
                <a:lnTo>
                  <a:pt x="651" y="371"/>
                </a:lnTo>
                <a:lnTo>
                  <a:pt x="651" y="371"/>
                </a:lnTo>
                <a:lnTo>
                  <a:pt x="651" y="373"/>
                </a:lnTo>
                <a:lnTo>
                  <a:pt x="650" y="376"/>
                </a:lnTo>
                <a:lnTo>
                  <a:pt x="647" y="379"/>
                </a:lnTo>
                <a:lnTo>
                  <a:pt x="646" y="380"/>
                </a:lnTo>
                <a:lnTo>
                  <a:pt x="643" y="381"/>
                </a:lnTo>
                <a:lnTo>
                  <a:pt x="638" y="382"/>
                </a:lnTo>
                <a:lnTo>
                  <a:pt x="638" y="382"/>
                </a:lnTo>
                <a:lnTo>
                  <a:pt x="628" y="380"/>
                </a:lnTo>
                <a:lnTo>
                  <a:pt x="618" y="377"/>
                </a:lnTo>
                <a:lnTo>
                  <a:pt x="607" y="374"/>
                </a:lnTo>
                <a:lnTo>
                  <a:pt x="607" y="374"/>
                </a:lnTo>
                <a:lnTo>
                  <a:pt x="598" y="376"/>
                </a:lnTo>
                <a:lnTo>
                  <a:pt x="590" y="377"/>
                </a:lnTo>
                <a:lnTo>
                  <a:pt x="584" y="377"/>
                </a:lnTo>
                <a:lnTo>
                  <a:pt x="584" y="377"/>
                </a:lnTo>
                <a:lnTo>
                  <a:pt x="582" y="376"/>
                </a:lnTo>
                <a:lnTo>
                  <a:pt x="581" y="375"/>
                </a:lnTo>
                <a:lnTo>
                  <a:pt x="578" y="371"/>
                </a:lnTo>
                <a:lnTo>
                  <a:pt x="576" y="363"/>
                </a:lnTo>
                <a:lnTo>
                  <a:pt x="576" y="363"/>
                </a:lnTo>
                <a:lnTo>
                  <a:pt x="575" y="363"/>
                </a:lnTo>
                <a:lnTo>
                  <a:pt x="572" y="364"/>
                </a:lnTo>
                <a:lnTo>
                  <a:pt x="565" y="368"/>
                </a:lnTo>
                <a:lnTo>
                  <a:pt x="557" y="373"/>
                </a:lnTo>
                <a:lnTo>
                  <a:pt x="552" y="374"/>
                </a:lnTo>
                <a:lnTo>
                  <a:pt x="548" y="374"/>
                </a:lnTo>
                <a:lnTo>
                  <a:pt x="548" y="374"/>
                </a:lnTo>
                <a:lnTo>
                  <a:pt x="546" y="374"/>
                </a:lnTo>
                <a:lnTo>
                  <a:pt x="542" y="373"/>
                </a:lnTo>
                <a:lnTo>
                  <a:pt x="536" y="368"/>
                </a:lnTo>
                <a:lnTo>
                  <a:pt x="529" y="362"/>
                </a:lnTo>
                <a:lnTo>
                  <a:pt x="529" y="362"/>
                </a:lnTo>
                <a:lnTo>
                  <a:pt x="523" y="364"/>
                </a:lnTo>
                <a:lnTo>
                  <a:pt x="517" y="365"/>
                </a:lnTo>
                <a:lnTo>
                  <a:pt x="514" y="365"/>
                </a:lnTo>
                <a:lnTo>
                  <a:pt x="513" y="364"/>
                </a:lnTo>
                <a:lnTo>
                  <a:pt x="513" y="364"/>
                </a:lnTo>
                <a:lnTo>
                  <a:pt x="512" y="360"/>
                </a:lnTo>
                <a:lnTo>
                  <a:pt x="512" y="352"/>
                </a:lnTo>
                <a:lnTo>
                  <a:pt x="510" y="329"/>
                </a:lnTo>
                <a:lnTo>
                  <a:pt x="509" y="317"/>
                </a:lnTo>
                <a:lnTo>
                  <a:pt x="507" y="306"/>
                </a:lnTo>
                <a:lnTo>
                  <a:pt x="504" y="297"/>
                </a:lnTo>
                <a:lnTo>
                  <a:pt x="503" y="296"/>
                </a:lnTo>
                <a:lnTo>
                  <a:pt x="501" y="295"/>
                </a:lnTo>
                <a:lnTo>
                  <a:pt x="501" y="295"/>
                </a:lnTo>
                <a:lnTo>
                  <a:pt x="483" y="296"/>
                </a:lnTo>
                <a:lnTo>
                  <a:pt x="453" y="297"/>
                </a:lnTo>
                <a:lnTo>
                  <a:pt x="413" y="301"/>
                </a:lnTo>
                <a:lnTo>
                  <a:pt x="413" y="301"/>
                </a:lnTo>
                <a:lnTo>
                  <a:pt x="400" y="347"/>
                </a:lnTo>
                <a:lnTo>
                  <a:pt x="389" y="380"/>
                </a:lnTo>
                <a:lnTo>
                  <a:pt x="382" y="400"/>
                </a:lnTo>
                <a:lnTo>
                  <a:pt x="382" y="400"/>
                </a:lnTo>
                <a:lnTo>
                  <a:pt x="369" y="427"/>
                </a:lnTo>
                <a:lnTo>
                  <a:pt x="363" y="443"/>
                </a:lnTo>
                <a:lnTo>
                  <a:pt x="359" y="455"/>
                </a:lnTo>
                <a:lnTo>
                  <a:pt x="359" y="455"/>
                </a:lnTo>
                <a:lnTo>
                  <a:pt x="358" y="467"/>
                </a:lnTo>
                <a:lnTo>
                  <a:pt x="358" y="480"/>
                </a:lnTo>
                <a:lnTo>
                  <a:pt x="359" y="493"/>
                </a:lnTo>
                <a:lnTo>
                  <a:pt x="360" y="499"/>
                </a:lnTo>
                <a:lnTo>
                  <a:pt x="360" y="499"/>
                </a:lnTo>
                <a:lnTo>
                  <a:pt x="361" y="502"/>
                </a:lnTo>
                <a:lnTo>
                  <a:pt x="364" y="513"/>
                </a:lnTo>
                <a:lnTo>
                  <a:pt x="364" y="513"/>
                </a:lnTo>
                <a:lnTo>
                  <a:pt x="370" y="539"/>
                </a:lnTo>
                <a:lnTo>
                  <a:pt x="370" y="539"/>
                </a:lnTo>
                <a:lnTo>
                  <a:pt x="404" y="556"/>
                </a:lnTo>
                <a:lnTo>
                  <a:pt x="440" y="576"/>
                </a:lnTo>
                <a:lnTo>
                  <a:pt x="484" y="603"/>
                </a:lnTo>
                <a:lnTo>
                  <a:pt x="484" y="603"/>
                </a:lnTo>
                <a:lnTo>
                  <a:pt x="509" y="620"/>
                </a:lnTo>
                <a:lnTo>
                  <a:pt x="537" y="642"/>
                </a:lnTo>
                <a:lnTo>
                  <a:pt x="567" y="666"/>
                </a:lnTo>
                <a:lnTo>
                  <a:pt x="597" y="690"/>
                </a:lnTo>
                <a:lnTo>
                  <a:pt x="645" y="733"/>
                </a:lnTo>
                <a:lnTo>
                  <a:pt x="666" y="753"/>
                </a:lnTo>
                <a:lnTo>
                  <a:pt x="666" y="753"/>
                </a:lnTo>
                <a:lnTo>
                  <a:pt x="667" y="760"/>
                </a:lnTo>
                <a:lnTo>
                  <a:pt x="667" y="760"/>
                </a:lnTo>
                <a:lnTo>
                  <a:pt x="710" y="810"/>
                </a:lnTo>
                <a:lnTo>
                  <a:pt x="757" y="866"/>
                </a:lnTo>
                <a:lnTo>
                  <a:pt x="757" y="866"/>
                </a:lnTo>
                <a:lnTo>
                  <a:pt x="764" y="872"/>
                </a:lnTo>
                <a:lnTo>
                  <a:pt x="775" y="880"/>
                </a:lnTo>
                <a:lnTo>
                  <a:pt x="789" y="890"/>
                </a:lnTo>
                <a:lnTo>
                  <a:pt x="789" y="890"/>
                </a:lnTo>
                <a:lnTo>
                  <a:pt x="793" y="893"/>
                </a:lnTo>
                <a:lnTo>
                  <a:pt x="798" y="894"/>
                </a:lnTo>
                <a:lnTo>
                  <a:pt x="807" y="896"/>
                </a:lnTo>
                <a:lnTo>
                  <a:pt x="807" y="896"/>
                </a:lnTo>
                <a:lnTo>
                  <a:pt x="821" y="896"/>
                </a:lnTo>
                <a:lnTo>
                  <a:pt x="847" y="897"/>
                </a:lnTo>
                <a:lnTo>
                  <a:pt x="862" y="900"/>
                </a:lnTo>
                <a:lnTo>
                  <a:pt x="874" y="902"/>
                </a:lnTo>
                <a:lnTo>
                  <a:pt x="883" y="905"/>
                </a:lnTo>
                <a:lnTo>
                  <a:pt x="885" y="907"/>
                </a:lnTo>
                <a:lnTo>
                  <a:pt x="885" y="910"/>
                </a:lnTo>
                <a:lnTo>
                  <a:pt x="885" y="910"/>
                </a:lnTo>
                <a:lnTo>
                  <a:pt x="885" y="917"/>
                </a:lnTo>
                <a:lnTo>
                  <a:pt x="884" y="923"/>
                </a:lnTo>
                <a:lnTo>
                  <a:pt x="883" y="928"/>
                </a:lnTo>
                <a:lnTo>
                  <a:pt x="879" y="933"/>
                </a:lnTo>
                <a:lnTo>
                  <a:pt x="879" y="933"/>
                </a:lnTo>
                <a:lnTo>
                  <a:pt x="864" y="945"/>
                </a:lnTo>
                <a:lnTo>
                  <a:pt x="835" y="965"/>
                </a:lnTo>
                <a:lnTo>
                  <a:pt x="806" y="986"/>
                </a:lnTo>
                <a:lnTo>
                  <a:pt x="797" y="992"/>
                </a:lnTo>
                <a:lnTo>
                  <a:pt x="790" y="993"/>
                </a:lnTo>
                <a:lnTo>
                  <a:pt x="790" y="993"/>
                </a:lnTo>
                <a:lnTo>
                  <a:pt x="786" y="992"/>
                </a:lnTo>
                <a:lnTo>
                  <a:pt x="780" y="990"/>
                </a:lnTo>
                <a:lnTo>
                  <a:pt x="775" y="986"/>
                </a:lnTo>
                <a:lnTo>
                  <a:pt x="771" y="981"/>
                </a:lnTo>
                <a:lnTo>
                  <a:pt x="771" y="981"/>
                </a:lnTo>
                <a:lnTo>
                  <a:pt x="766" y="974"/>
                </a:lnTo>
                <a:lnTo>
                  <a:pt x="760" y="966"/>
                </a:lnTo>
                <a:lnTo>
                  <a:pt x="755" y="959"/>
                </a:lnTo>
                <a:lnTo>
                  <a:pt x="754" y="956"/>
                </a:lnTo>
                <a:lnTo>
                  <a:pt x="753" y="953"/>
                </a:lnTo>
                <a:lnTo>
                  <a:pt x="753" y="940"/>
                </a:lnTo>
                <a:lnTo>
                  <a:pt x="753" y="940"/>
                </a:lnTo>
                <a:lnTo>
                  <a:pt x="718" y="911"/>
                </a:lnTo>
                <a:lnTo>
                  <a:pt x="689" y="888"/>
                </a:lnTo>
                <a:lnTo>
                  <a:pt x="675" y="878"/>
                </a:lnTo>
                <a:lnTo>
                  <a:pt x="666" y="871"/>
                </a:lnTo>
                <a:lnTo>
                  <a:pt x="666" y="871"/>
                </a:lnTo>
                <a:lnTo>
                  <a:pt x="650" y="863"/>
                </a:lnTo>
                <a:lnTo>
                  <a:pt x="637" y="856"/>
                </a:lnTo>
                <a:lnTo>
                  <a:pt x="623" y="850"/>
                </a:lnTo>
                <a:lnTo>
                  <a:pt x="617" y="846"/>
                </a:lnTo>
                <a:lnTo>
                  <a:pt x="611" y="842"/>
                </a:lnTo>
                <a:lnTo>
                  <a:pt x="611" y="842"/>
                </a:lnTo>
                <a:lnTo>
                  <a:pt x="594" y="825"/>
                </a:lnTo>
                <a:lnTo>
                  <a:pt x="588" y="819"/>
                </a:lnTo>
                <a:lnTo>
                  <a:pt x="588" y="819"/>
                </a:lnTo>
                <a:lnTo>
                  <a:pt x="587" y="819"/>
                </a:lnTo>
                <a:lnTo>
                  <a:pt x="586" y="819"/>
                </a:lnTo>
                <a:lnTo>
                  <a:pt x="583" y="817"/>
                </a:lnTo>
                <a:lnTo>
                  <a:pt x="580" y="811"/>
                </a:lnTo>
                <a:lnTo>
                  <a:pt x="580" y="811"/>
                </a:lnTo>
                <a:lnTo>
                  <a:pt x="569" y="796"/>
                </a:lnTo>
                <a:lnTo>
                  <a:pt x="557" y="779"/>
                </a:lnTo>
                <a:lnTo>
                  <a:pt x="557" y="779"/>
                </a:lnTo>
                <a:lnTo>
                  <a:pt x="550" y="773"/>
                </a:lnTo>
                <a:lnTo>
                  <a:pt x="542" y="766"/>
                </a:lnTo>
                <a:lnTo>
                  <a:pt x="520" y="754"/>
                </a:lnTo>
                <a:lnTo>
                  <a:pt x="491" y="741"/>
                </a:lnTo>
                <a:lnTo>
                  <a:pt x="468" y="734"/>
                </a:lnTo>
                <a:lnTo>
                  <a:pt x="468" y="734"/>
                </a:lnTo>
                <a:lnTo>
                  <a:pt x="446" y="776"/>
                </a:lnTo>
                <a:lnTo>
                  <a:pt x="428" y="806"/>
                </a:lnTo>
                <a:lnTo>
                  <a:pt x="421" y="817"/>
                </a:lnTo>
                <a:lnTo>
                  <a:pt x="416" y="823"/>
                </a:lnTo>
                <a:lnTo>
                  <a:pt x="416" y="823"/>
                </a:lnTo>
                <a:lnTo>
                  <a:pt x="409" y="827"/>
                </a:lnTo>
                <a:lnTo>
                  <a:pt x="404" y="830"/>
                </a:lnTo>
                <a:lnTo>
                  <a:pt x="398" y="831"/>
                </a:lnTo>
                <a:lnTo>
                  <a:pt x="398" y="831"/>
                </a:lnTo>
                <a:lnTo>
                  <a:pt x="381" y="849"/>
                </a:lnTo>
                <a:lnTo>
                  <a:pt x="381" y="849"/>
                </a:lnTo>
                <a:lnTo>
                  <a:pt x="352" y="889"/>
                </a:lnTo>
                <a:lnTo>
                  <a:pt x="352" y="889"/>
                </a:lnTo>
                <a:lnTo>
                  <a:pt x="325" y="928"/>
                </a:lnTo>
                <a:lnTo>
                  <a:pt x="315" y="942"/>
                </a:lnTo>
                <a:lnTo>
                  <a:pt x="309" y="953"/>
                </a:lnTo>
                <a:lnTo>
                  <a:pt x="309" y="953"/>
                </a:lnTo>
                <a:lnTo>
                  <a:pt x="306" y="964"/>
                </a:lnTo>
                <a:lnTo>
                  <a:pt x="304" y="968"/>
                </a:lnTo>
                <a:lnTo>
                  <a:pt x="304" y="970"/>
                </a:lnTo>
                <a:lnTo>
                  <a:pt x="304" y="970"/>
                </a:lnTo>
                <a:lnTo>
                  <a:pt x="320" y="983"/>
                </a:lnTo>
                <a:lnTo>
                  <a:pt x="331" y="993"/>
                </a:lnTo>
                <a:lnTo>
                  <a:pt x="338" y="998"/>
                </a:lnTo>
                <a:lnTo>
                  <a:pt x="338" y="998"/>
                </a:lnTo>
                <a:lnTo>
                  <a:pt x="347" y="1000"/>
                </a:lnTo>
                <a:lnTo>
                  <a:pt x="361" y="1005"/>
                </a:lnTo>
                <a:lnTo>
                  <a:pt x="375" y="1010"/>
                </a:lnTo>
                <a:lnTo>
                  <a:pt x="380" y="1013"/>
                </a:lnTo>
                <a:lnTo>
                  <a:pt x="382" y="1016"/>
                </a:lnTo>
                <a:lnTo>
                  <a:pt x="382" y="1016"/>
                </a:lnTo>
                <a:lnTo>
                  <a:pt x="386" y="1021"/>
                </a:lnTo>
                <a:lnTo>
                  <a:pt x="387" y="1026"/>
                </a:lnTo>
                <a:lnTo>
                  <a:pt x="386" y="1030"/>
                </a:lnTo>
                <a:lnTo>
                  <a:pt x="383" y="1032"/>
                </a:lnTo>
                <a:lnTo>
                  <a:pt x="383" y="1032"/>
                </a:lnTo>
                <a:lnTo>
                  <a:pt x="369" y="1032"/>
                </a:lnTo>
                <a:lnTo>
                  <a:pt x="342" y="1031"/>
                </a:lnTo>
                <a:lnTo>
                  <a:pt x="296" y="1028"/>
                </a:lnTo>
                <a:lnTo>
                  <a:pt x="296" y="1028"/>
                </a:lnTo>
                <a:lnTo>
                  <a:pt x="247" y="1023"/>
                </a:lnTo>
                <a:lnTo>
                  <a:pt x="217" y="1019"/>
                </a:lnTo>
                <a:lnTo>
                  <a:pt x="206" y="1016"/>
                </a:lnTo>
                <a:lnTo>
                  <a:pt x="201" y="1014"/>
                </a:lnTo>
                <a:lnTo>
                  <a:pt x="201" y="1014"/>
                </a:lnTo>
                <a:lnTo>
                  <a:pt x="199" y="1011"/>
                </a:lnTo>
                <a:lnTo>
                  <a:pt x="199" y="1008"/>
                </a:lnTo>
                <a:lnTo>
                  <a:pt x="201" y="999"/>
                </a:lnTo>
                <a:lnTo>
                  <a:pt x="205" y="991"/>
                </a:lnTo>
                <a:lnTo>
                  <a:pt x="209" y="985"/>
                </a:lnTo>
                <a:lnTo>
                  <a:pt x="209" y="985"/>
                </a:lnTo>
                <a:lnTo>
                  <a:pt x="216" y="974"/>
                </a:lnTo>
                <a:lnTo>
                  <a:pt x="221" y="969"/>
                </a:lnTo>
                <a:lnTo>
                  <a:pt x="226" y="964"/>
                </a:lnTo>
                <a:lnTo>
                  <a:pt x="226" y="964"/>
                </a:lnTo>
                <a:lnTo>
                  <a:pt x="229" y="963"/>
                </a:lnTo>
                <a:lnTo>
                  <a:pt x="232" y="963"/>
                </a:lnTo>
                <a:lnTo>
                  <a:pt x="234" y="960"/>
                </a:lnTo>
                <a:lnTo>
                  <a:pt x="238" y="956"/>
                </a:lnTo>
                <a:lnTo>
                  <a:pt x="238" y="956"/>
                </a:lnTo>
                <a:lnTo>
                  <a:pt x="250" y="930"/>
                </a:lnTo>
                <a:lnTo>
                  <a:pt x="270" y="883"/>
                </a:lnTo>
                <a:lnTo>
                  <a:pt x="292" y="837"/>
                </a:lnTo>
                <a:lnTo>
                  <a:pt x="306" y="808"/>
                </a:lnTo>
                <a:lnTo>
                  <a:pt x="306" y="808"/>
                </a:lnTo>
                <a:lnTo>
                  <a:pt x="331" y="769"/>
                </a:lnTo>
                <a:lnTo>
                  <a:pt x="331" y="769"/>
                </a:lnTo>
                <a:lnTo>
                  <a:pt x="333" y="758"/>
                </a:lnTo>
                <a:lnTo>
                  <a:pt x="336" y="751"/>
                </a:lnTo>
                <a:lnTo>
                  <a:pt x="336" y="747"/>
                </a:lnTo>
                <a:lnTo>
                  <a:pt x="336" y="747"/>
                </a:lnTo>
                <a:lnTo>
                  <a:pt x="330" y="747"/>
                </a:lnTo>
                <a:lnTo>
                  <a:pt x="318" y="743"/>
                </a:lnTo>
                <a:lnTo>
                  <a:pt x="298" y="736"/>
                </a:lnTo>
                <a:lnTo>
                  <a:pt x="287" y="731"/>
                </a:lnTo>
                <a:lnTo>
                  <a:pt x="276" y="725"/>
                </a:lnTo>
                <a:lnTo>
                  <a:pt x="276" y="725"/>
                </a:lnTo>
                <a:lnTo>
                  <a:pt x="263" y="718"/>
                </a:lnTo>
                <a:lnTo>
                  <a:pt x="249" y="711"/>
                </a:lnTo>
                <a:lnTo>
                  <a:pt x="220" y="697"/>
                </a:lnTo>
                <a:lnTo>
                  <a:pt x="206" y="691"/>
                </a:lnTo>
                <a:lnTo>
                  <a:pt x="194" y="684"/>
                </a:lnTo>
                <a:lnTo>
                  <a:pt x="184" y="677"/>
                </a:lnTo>
                <a:lnTo>
                  <a:pt x="177" y="668"/>
                </a:lnTo>
                <a:lnTo>
                  <a:pt x="177" y="668"/>
                </a:lnTo>
                <a:lnTo>
                  <a:pt x="173" y="663"/>
                </a:lnTo>
                <a:lnTo>
                  <a:pt x="171" y="657"/>
                </a:lnTo>
                <a:lnTo>
                  <a:pt x="166" y="642"/>
                </a:lnTo>
                <a:lnTo>
                  <a:pt x="163" y="623"/>
                </a:lnTo>
                <a:lnTo>
                  <a:pt x="160" y="604"/>
                </a:lnTo>
                <a:lnTo>
                  <a:pt x="156" y="570"/>
                </a:lnTo>
                <a:lnTo>
                  <a:pt x="155" y="556"/>
                </a:lnTo>
                <a:lnTo>
                  <a:pt x="155" y="556"/>
                </a:lnTo>
                <a:lnTo>
                  <a:pt x="156" y="537"/>
                </a:lnTo>
                <a:lnTo>
                  <a:pt x="156" y="522"/>
                </a:lnTo>
                <a:lnTo>
                  <a:pt x="156" y="510"/>
                </a:lnTo>
                <a:lnTo>
                  <a:pt x="156" y="510"/>
                </a:lnTo>
                <a:lnTo>
                  <a:pt x="156" y="505"/>
                </a:lnTo>
                <a:lnTo>
                  <a:pt x="158" y="499"/>
                </a:lnTo>
                <a:lnTo>
                  <a:pt x="161" y="483"/>
                </a:lnTo>
                <a:lnTo>
                  <a:pt x="169" y="463"/>
                </a:lnTo>
                <a:lnTo>
                  <a:pt x="169" y="463"/>
                </a:lnTo>
                <a:lnTo>
                  <a:pt x="170" y="426"/>
                </a:lnTo>
                <a:lnTo>
                  <a:pt x="137" y="448"/>
                </a:lnTo>
                <a:lnTo>
                  <a:pt x="137" y="448"/>
                </a:lnTo>
                <a:lnTo>
                  <a:pt x="96" y="528"/>
                </a:lnTo>
                <a:lnTo>
                  <a:pt x="96" y="528"/>
                </a:lnTo>
                <a:lnTo>
                  <a:pt x="85" y="548"/>
                </a:lnTo>
                <a:lnTo>
                  <a:pt x="85" y="548"/>
                </a:lnTo>
                <a:lnTo>
                  <a:pt x="86" y="552"/>
                </a:lnTo>
                <a:lnTo>
                  <a:pt x="86" y="554"/>
                </a:lnTo>
                <a:lnTo>
                  <a:pt x="85" y="558"/>
                </a:lnTo>
                <a:lnTo>
                  <a:pt x="85" y="558"/>
                </a:lnTo>
                <a:lnTo>
                  <a:pt x="81" y="564"/>
                </a:lnTo>
                <a:lnTo>
                  <a:pt x="78" y="566"/>
                </a:lnTo>
                <a:lnTo>
                  <a:pt x="78" y="566"/>
                </a:lnTo>
                <a:lnTo>
                  <a:pt x="74" y="574"/>
                </a:lnTo>
                <a:lnTo>
                  <a:pt x="72" y="580"/>
                </a:lnTo>
                <a:lnTo>
                  <a:pt x="72" y="580"/>
                </a:lnTo>
                <a:lnTo>
                  <a:pt x="69" y="587"/>
                </a:lnTo>
                <a:lnTo>
                  <a:pt x="67" y="592"/>
                </a:lnTo>
                <a:lnTo>
                  <a:pt x="67" y="599"/>
                </a:lnTo>
                <a:lnTo>
                  <a:pt x="67" y="599"/>
                </a:lnTo>
                <a:lnTo>
                  <a:pt x="66" y="604"/>
                </a:lnTo>
                <a:lnTo>
                  <a:pt x="63" y="609"/>
                </a:lnTo>
                <a:lnTo>
                  <a:pt x="61" y="614"/>
                </a:lnTo>
                <a:lnTo>
                  <a:pt x="61" y="614"/>
                </a:lnTo>
                <a:lnTo>
                  <a:pt x="58" y="615"/>
                </a:lnTo>
                <a:lnTo>
                  <a:pt x="52" y="620"/>
                </a:lnTo>
                <a:lnTo>
                  <a:pt x="47" y="621"/>
                </a:lnTo>
                <a:lnTo>
                  <a:pt x="43" y="622"/>
                </a:lnTo>
                <a:lnTo>
                  <a:pt x="36" y="621"/>
                </a:lnTo>
                <a:lnTo>
                  <a:pt x="29" y="619"/>
                </a:lnTo>
                <a:lnTo>
                  <a:pt x="29" y="619"/>
                </a:lnTo>
                <a:lnTo>
                  <a:pt x="23" y="615"/>
                </a:lnTo>
                <a:lnTo>
                  <a:pt x="18" y="611"/>
                </a:lnTo>
                <a:lnTo>
                  <a:pt x="15" y="606"/>
                </a:lnTo>
                <a:lnTo>
                  <a:pt x="12" y="602"/>
                </a:lnTo>
                <a:lnTo>
                  <a:pt x="9" y="594"/>
                </a:lnTo>
                <a:lnTo>
                  <a:pt x="7" y="592"/>
                </a:lnTo>
                <a:lnTo>
                  <a:pt x="7" y="592"/>
                </a:lnTo>
                <a:lnTo>
                  <a:pt x="4" y="585"/>
                </a:lnTo>
                <a:lnTo>
                  <a:pt x="0" y="579"/>
                </a:lnTo>
                <a:lnTo>
                  <a:pt x="0" y="575"/>
                </a:lnTo>
                <a:lnTo>
                  <a:pt x="0" y="571"/>
                </a:lnTo>
                <a:lnTo>
                  <a:pt x="0" y="571"/>
                </a:lnTo>
                <a:lnTo>
                  <a:pt x="4" y="564"/>
                </a:lnTo>
                <a:lnTo>
                  <a:pt x="7" y="558"/>
                </a:lnTo>
                <a:lnTo>
                  <a:pt x="13" y="552"/>
                </a:lnTo>
                <a:lnTo>
                  <a:pt x="18" y="547"/>
                </a:lnTo>
                <a:lnTo>
                  <a:pt x="18" y="547"/>
                </a:lnTo>
                <a:lnTo>
                  <a:pt x="24" y="541"/>
                </a:lnTo>
                <a:lnTo>
                  <a:pt x="30" y="535"/>
                </a:lnTo>
                <a:lnTo>
                  <a:pt x="39" y="526"/>
                </a:lnTo>
                <a:lnTo>
                  <a:pt x="39" y="526"/>
                </a:lnTo>
                <a:lnTo>
                  <a:pt x="39" y="525"/>
                </a:lnTo>
                <a:lnTo>
                  <a:pt x="40" y="523"/>
                </a:lnTo>
                <a:lnTo>
                  <a:pt x="43" y="514"/>
                </a:lnTo>
                <a:lnTo>
                  <a:pt x="43" y="514"/>
                </a:lnTo>
                <a:lnTo>
                  <a:pt x="53" y="493"/>
                </a:lnTo>
                <a:lnTo>
                  <a:pt x="68" y="463"/>
                </a:lnTo>
                <a:lnTo>
                  <a:pt x="68" y="463"/>
                </a:lnTo>
                <a:lnTo>
                  <a:pt x="76" y="450"/>
                </a:lnTo>
                <a:lnTo>
                  <a:pt x="87" y="432"/>
                </a:lnTo>
                <a:lnTo>
                  <a:pt x="100" y="414"/>
                </a:lnTo>
                <a:lnTo>
                  <a:pt x="109" y="397"/>
                </a:lnTo>
                <a:lnTo>
                  <a:pt x="109" y="397"/>
                </a:lnTo>
                <a:lnTo>
                  <a:pt x="127" y="366"/>
                </a:lnTo>
                <a:lnTo>
                  <a:pt x="136" y="352"/>
                </a:lnTo>
                <a:lnTo>
                  <a:pt x="136" y="352"/>
                </a:lnTo>
                <a:lnTo>
                  <a:pt x="136" y="352"/>
                </a:lnTo>
                <a:lnTo>
                  <a:pt x="135" y="351"/>
                </a:lnTo>
                <a:lnTo>
                  <a:pt x="135" y="348"/>
                </a:lnTo>
                <a:lnTo>
                  <a:pt x="137" y="342"/>
                </a:lnTo>
                <a:lnTo>
                  <a:pt x="137" y="342"/>
                </a:lnTo>
                <a:lnTo>
                  <a:pt x="150" y="316"/>
                </a:lnTo>
                <a:lnTo>
                  <a:pt x="160" y="300"/>
                </a:lnTo>
                <a:lnTo>
                  <a:pt x="170" y="286"/>
                </a:lnTo>
                <a:lnTo>
                  <a:pt x="170" y="286"/>
                </a:lnTo>
                <a:lnTo>
                  <a:pt x="190" y="262"/>
                </a:lnTo>
                <a:lnTo>
                  <a:pt x="207" y="242"/>
                </a:lnTo>
                <a:lnTo>
                  <a:pt x="207" y="242"/>
                </a:lnTo>
                <a:lnTo>
                  <a:pt x="213" y="234"/>
                </a:lnTo>
                <a:lnTo>
                  <a:pt x="220" y="227"/>
                </a:lnTo>
                <a:lnTo>
                  <a:pt x="227" y="220"/>
                </a:lnTo>
                <a:lnTo>
                  <a:pt x="229" y="217"/>
                </a:lnTo>
                <a:lnTo>
                  <a:pt x="232" y="216"/>
                </a:lnTo>
                <a:lnTo>
                  <a:pt x="232" y="216"/>
                </a:lnTo>
                <a:lnTo>
                  <a:pt x="247" y="211"/>
                </a:lnTo>
                <a:lnTo>
                  <a:pt x="260" y="206"/>
                </a:lnTo>
                <a:lnTo>
                  <a:pt x="260" y="206"/>
                </a:lnTo>
                <a:lnTo>
                  <a:pt x="272" y="188"/>
                </a:lnTo>
                <a:lnTo>
                  <a:pt x="272" y="188"/>
                </a:lnTo>
                <a:lnTo>
                  <a:pt x="287" y="173"/>
                </a:lnTo>
                <a:lnTo>
                  <a:pt x="287" y="173"/>
                </a:lnTo>
                <a:lnTo>
                  <a:pt x="284" y="150"/>
                </a:lnTo>
                <a:lnTo>
                  <a:pt x="284" y="150"/>
                </a:lnTo>
                <a:lnTo>
                  <a:pt x="283" y="137"/>
                </a:lnTo>
                <a:lnTo>
                  <a:pt x="281" y="128"/>
                </a:lnTo>
                <a:lnTo>
                  <a:pt x="281" y="128"/>
                </a:lnTo>
                <a:lnTo>
                  <a:pt x="280" y="124"/>
                </a:lnTo>
                <a:lnTo>
                  <a:pt x="278" y="120"/>
                </a:lnTo>
                <a:lnTo>
                  <a:pt x="278" y="117"/>
                </a:lnTo>
                <a:lnTo>
                  <a:pt x="278" y="117"/>
                </a:lnTo>
                <a:lnTo>
                  <a:pt x="275" y="79"/>
                </a:lnTo>
                <a:lnTo>
                  <a:pt x="273" y="42"/>
                </a:lnTo>
                <a:lnTo>
                  <a:pt x="273" y="42"/>
                </a:lnTo>
                <a:lnTo>
                  <a:pt x="279" y="36"/>
                </a:lnTo>
                <a:lnTo>
                  <a:pt x="291" y="23"/>
                </a:lnTo>
                <a:lnTo>
                  <a:pt x="309" y="9"/>
                </a:lnTo>
                <a:lnTo>
                  <a:pt x="309" y="9"/>
                </a:lnTo>
                <a:lnTo>
                  <a:pt x="309" y="5"/>
                </a:lnTo>
                <a:lnTo>
                  <a:pt x="310" y="3"/>
                </a:lnTo>
                <a:lnTo>
                  <a:pt x="314" y="0"/>
                </a:lnTo>
                <a:lnTo>
                  <a:pt x="314" y="0"/>
                </a:lnTo>
                <a:lnTo>
                  <a:pt x="318" y="0"/>
                </a:lnTo>
                <a:lnTo>
                  <a:pt x="321" y="2"/>
                </a:lnTo>
                <a:lnTo>
                  <a:pt x="324" y="3"/>
                </a:lnTo>
                <a:lnTo>
                  <a:pt x="324" y="3"/>
                </a:lnTo>
                <a:lnTo>
                  <a:pt x="342" y="5"/>
                </a:lnTo>
                <a:lnTo>
                  <a:pt x="361" y="6"/>
                </a:lnTo>
                <a:lnTo>
                  <a:pt x="361" y="6"/>
                </a:lnTo>
                <a:lnTo>
                  <a:pt x="386" y="25"/>
                </a:lnTo>
                <a:lnTo>
                  <a:pt x="386" y="25"/>
                </a:lnTo>
                <a:lnTo>
                  <a:pt x="394" y="33"/>
                </a:lnTo>
                <a:lnTo>
                  <a:pt x="399" y="39"/>
                </a:lnTo>
                <a:lnTo>
                  <a:pt x="399" y="39"/>
                </a:lnTo>
                <a:lnTo>
                  <a:pt x="411" y="67"/>
                </a:lnTo>
                <a:lnTo>
                  <a:pt x="411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99D569D5-FB9D-4D21-A681-4414F256BC25}"/>
              </a:ext>
            </a:extLst>
          </p:cNvPr>
          <p:cNvSpPr>
            <a:spLocks/>
          </p:cNvSpPr>
          <p:nvPr/>
        </p:nvSpPr>
        <p:spPr bwMode="auto">
          <a:xfrm>
            <a:off x="6189344" y="2722470"/>
            <a:ext cx="1238931" cy="1656574"/>
          </a:xfrm>
          <a:custGeom>
            <a:avLst/>
            <a:gdLst>
              <a:gd name="T0" fmla="*/ 360 w 1062"/>
              <a:gd name="T1" fmla="*/ 681 h 1420"/>
              <a:gd name="T2" fmla="*/ 389 w 1062"/>
              <a:gd name="T3" fmla="*/ 755 h 1420"/>
              <a:gd name="T4" fmla="*/ 290 w 1062"/>
              <a:gd name="T5" fmla="*/ 1012 h 1420"/>
              <a:gd name="T6" fmla="*/ 217 w 1062"/>
              <a:gd name="T7" fmla="*/ 1093 h 1420"/>
              <a:gd name="T8" fmla="*/ 173 w 1062"/>
              <a:gd name="T9" fmla="*/ 1125 h 1420"/>
              <a:gd name="T10" fmla="*/ 97 w 1062"/>
              <a:gd name="T11" fmla="*/ 1271 h 1420"/>
              <a:gd name="T12" fmla="*/ 11 w 1062"/>
              <a:gd name="T13" fmla="*/ 1365 h 1420"/>
              <a:gd name="T14" fmla="*/ 7 w 1062"/>
              <a:gd name="T15" fmla="*/ 1407 h 1420"/>
              <a:gd name="T16" fmla="*/ 96 w 1062"/>
              <a:gd name="T17" fmla="*/ 1406 h 1420"/>
              <a:gd name="T18" fmla="*/ 104 w 1062"/>
              <a:gd name="T19" fmla="*/ 1379 h 1420"/>
              <a:gd name="T20" fmla="*/ 177 w 1062"/>
              <a:gd name="T21" fmla="*/ 1318 h 1420"/>
              <a:gd name="T22" fmla="*/ 292 w 1062"/>
              <a:gd name="T23" fmla="*/ 1241 h 1420"/>
              <a:gd name="T24" fmla="*/ 411 w 1062"/>
              <a:gd name="T25" fmla="*/ 1168 h 1420"/>
              <a:gd name="T26" fmla="*/ 486 w 1062"/>
              <a:gd name="T27" fmla="*/ 1060 h 1420"/>
              <a:gd name="T28" fmla="*/ 677 w 1062"/>
              <a:gd name="T29" fmla="*/ 1021 h 1420"/>
              <a:gd name="T30" fmla="*/ 731 w 1062"/>
              <a:gd name="T31" fmla="*/ 1158 h 1420"/>
              <a:gd name="T32" fmla="*/ 770 w 1062"/>
              <a:gd name="T33" fmla="*/ 1315 h 1420"/>
              <a:gd name="T34" fmla="*/ 774 w 1062"/>
              <a:gd name="T35" fmla="*/ 1391 h 1420"/>
              <a:gd name="T36" fmla="*/ 883 w 1062"/>
              <a:gd name="T37" fmla="*/ 1420 h 1420"/>
              <a:gd name="T38" fmla="*/ 928 w 1062"/>
              <a:gd name="T39" fmla="*/ 1398 h 1420"/>
              <a:gd name="T40" fmla="*/ 896 w 1062"/>
              <a:gd name="T41" fmla="*/ 1345 h 1420"/>
              <a:gd name="T42" fmla="*/ 883 w 1062"/>
              <a:gd name="T43" fmla="*/ 1171 h 1420"/>
              <a:gd name="T44" fmla="*/ 873 w 1062"/>
              <a:gd name="T45" fmla="*/ 1061 h 1420"/>
              <a:gd name="T46" fmla="*/ 864 w 1062"/>
              <a:gd name="T47" fmla="*/ 992 h 1420"/>
              <a:gd name="T48" fmla="*/ 839 w 1062"/>
              <a:gd name="T49" fmla="*/ 933 h 1420"/>
              <a:gd name="T50" fmla="*/ 783 w 1062"/>
              <a:gd name="T51" fmla="*/ 823 h 1420"/>
              <a:gd name="T52" fmla="*/ 835 w 1062"/>
              <a:gd name="T53" fmla="*/ 803 h 1420"/>
              <a:gd name="T54" fmla="*/ 910 w 1062"/>
              <a:gd name="T55" fmla="*/ 820 h 1420"/>
              <a:gd name="T56" fmla="*/ 1019 w 1062"/>
              <a:gd name="T57" fmla="*/ 768 h 1420"/>
              <a:gd name="T58" fmla="*/ 1060 w 1062"/>
              <a:gd name="T59" fmla="*/ 708 h 1420"/>
              <a:gd name="T60" fmla="*/ 996 w 1062"/>
              <a:gd name="T61" fmla="*/ 572 h 1420"/>
              <a:gd name="T62" fmla="*/ 1019 w 1062"/>
              <a:gd name="T63" fmla="*/ 516 h 1420"/>
              <a:gd name="T64" fmla="*/ 977 w 1062"/>
              <a:gd name="T65" fmla="*/ 451 h 1420"/>
              <a:gd name="T66" fmla="*/ 842 w 1062"/>
              <a:gd name="T67" fmla="*/ 357 h 1420"/>
              <a:gd name="T68" fmla="*/ 731 w 1062"/>
              <a:gd name="T69" fmla="*/ 289 h 1420"/>
              <a:gd name="T70" fmla="*/ 757 w 1062"/>
              <a:gd name="T71" fmla="*/ 269 h 1420"/>
              <a:gd name="T72" fmla="*/ 786 w 1062"/>
              <a:gd name="T73" fmla="*/ 186 h 1420"/>
              <a:gd name="T74" fmla="*/ 784 w 1062"/>
              <a:gd name="T75" fmla="*/ 131 h 1420"/>
              <a:gd name="T76" fmla="*/ 783 w 1062"/>
              <a:gd name="T77" fmla="*/ 51 h 1420"/>
              <a:gd name="T78" fmla="*/ 743 w 1062"/>
              <a:gd name="T79" fmla="*/ 15 h 1420"/>
              <a:gd name="T80" fmla="*/ 670 w 1062"/>
              <a:gd name="T81" fmla="*/ 1 h 1420"/>
              <a:gd name="T82" fmla="*/ 602 w 1062"/>
              <a:gd name="T83" fmla="*/ 7 h 1420"/>
              <a:gd name="T84" fmla="*/ 563 w 1062"/>
              <a:gd name="T85" fmla="*/ 51 h 1420"/>
              <a:gd name="T86" fmla="*/ 544 w 1062"/>
              <a:gd name="T87" fmla="*/ 92 h 1420"/>
              <a:gd name="T88" fmla="*/ 528 w 1062"/>
              <a:gd name="T89" fmla="*/ 144 h 1420"/>
              <a:gd name="T90" fmla="*/ 556 w 1062"/>
              <a:gd name="T91" fmla="*/ 184 h 1420"/>
              <a:gd name="T92" fmla="*/ 578 w 1062"/>
              <a:gd name="T93" fmla="*/ 245 h 1420"/>
              <a:gd name="T94" fmla="*/ 594 w 1062"/>
              <a:gd name="T95" fmla="*/ 286 h 1420"/>
              <a:gd name="T96" fmla="*/ 522 w 1062"/>
              <a:gd name="T97" fmla="*/ 306 h 1420"/>
              <a:gd name="T98" fmla="*/ 430 w 1062"/>
              <a:gd name="T99" fmla="*/ 297 h 1420"/>
              <a:gd name="T100" fmla="*/ 302 w 1062"/>
              <a:gd name="T101" fmla="*/ 217 h 1420"/>
              <a:gd name="T102" fmla="*/ 417 w 1062"/>
              <a:gd name="T103" fmla="*/ 109 h 1420"/>
              <a:gd name="T104" fmla="*/ 471 w 1062"/>
              <a:gd name="T105" fmla="*/ 70 h 1420"/>
              <a:gd name="T106" fmla="*/ 464 w 1062"/>
              <a:gd name="T107" fmla="*/ 25 h 1420"/>
              <a:gd name="T108" fmla="*/ 401 w 1062"/>
              <a:gd name="T109" fmla="*/ 20 h 1420"/>
              <a:gd name="T110" fmla="*/ 353 w 1062"/>
              <a:gd name="T111" fmla="*/ 31 h 1420"/>
              <a:gd name="T112" fmla="*/ 297 w 1062"/>
              <a:gd name="T113" fmla="*/ 86 h 1420"/>
              <a:gd name="T114" fmla="*/ 202 w 1062"/>
              <a:gd name="T115" fmla="*/ 200 h 1420"/>
              <a:gd name="T116" fmla="*/ 131 w 1062"/>
              <a:gd name="T117" fmla="*/ 325 h 1420"/>
              <a:gd name="T118" fmla="*/ 225 w 1062"/>
              <a:gd name="T119" fmla="*/ 383 h 1420"/>
              <a:gd name="T120" fmla="*/ 256 w 1062"/>
              <a:gd name="T121" fmla="*/ 437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2" h="1420">
                <a:moveTo>
                  <a:pt x="382" y="495"/>
                </a:moveTo>
                <a:lnTo>
                  <a:pt x="382" y="495"/>
                </a:lnTo>
                <a:lnTo>
                  <a:pt x="371" y="563"/>
                </a:lnTo>
                <a:lnTo>
                  <a:pt x="363" y="619"/>
                </a:lnTo>
                <a:lnTo>
                  <a:pt x="361" y="645"/>
                </a:lnTo>
                <a:lnTo>
                  <a:pt x="360" y="665"/>
                </a:lnTo>
                <a:lnTo>
                  <a:pt x="360" y="665"/>
                </a:lnTo>
                <a:lnTo>
                  <a:pt x="360" y="681"/>
                </a:lnTo>
                <a:lnTo>
                  <a:pt x="362" y="695"/>
                </a:lnTo>
                <a:lnTo>
                  <a:pt x="365" y="709"/>
                </a:lnTo>
                <a:lnTo>
                  <a:pt x="367" y="720"/>
                </a:lnTo>
                <a:lnTo>
                  <a:pt x="372" y="735"/>
                </a:lnTo>
                <a:lnTo>
                  <a:pt x="377" y="743"/>
                </a:lnTo>
                <a:lnTo>
                  <a:pt x="377" y="743"/>
                </a:lnTo>
                <a:lnTo>
                  <a:pt x="389" y="755"/>
                </a:lnTo>
                <a:lnTo>
                  <a:pt x="389" y="755"/>
                </a:lnTo>
                <a:lnTo>
                  <a:pt x="382" y="807"/>
                </a:lnTo>
                <a:lnTo>
                  <a:pt x="382" y="807"/>
                </a:lnTo>
                <a:lnTo>
                  <a:pt x="376" y="823"/>
                </a:lnTo>
                <a:lnTo>
                  <a:pt x="363" y="849"/>
                </a:lnTo>
                <a:lnTo>
                  <a:pt x="344" y="893"/>
                </a:lnTo>
                <a:lnTo>
                  <a:pt x="344" y="893"/>
                </a:lnTo>
                <a:lnTo>
                  <a:pt x="315" y="954"/>
                </a:lnTo>
                <a:lnTo>
                  <a:pt x="290" y="1012"/>
                </a:lnTo>
                <a:lnTo>
                  <a:pt x="290" y="1012"/>
                </a:lnTo>
                <a:lnTo>
                  <a:pt x="276" y="1054"/>
                </a:lnTo>
                <a:lnTo>
                  <a:pt x="276" y="1054"/>
                </a:lnTo>
                <a:lnTo>
                  <a:pt x="253" y="1071"/>
                </a:lnTo>
                <a:lnTo>
                  <a:pt x="234" y="1085"/>
                </a:lnTo>
                <a:lnTo>
                  <a:pt x="220" y="1092"/>
                </a:lnTo>
                <a:lnTo>
                  <a:pt x="220" y="1092"/>
                </a:lnTo>
                <a:lnTo>
                  <a:pt x="217" y="1093"/>
                </a:lnTo>
                <a:lnTo>
                  <a:pt x="212" y="1094"/>
                </a:lnTo>
                <a:lnTo>
                  <a:pt x="205" y="1095"/>
                </a:lnTo>
                <a:lnTo>
                  <a:pt x="200" y="1097"/>
                </a:lnTo>
                <a:lnTo>
                  <a:pt x="195" y="1100"/>
                </a:lnTo>
                <a:lnTo>
                  <a:pt x="189" y="1105"/>
                </a:lnTo>
                <a:lnTo>
                  <a:pt x="182" y="1114"/>
                </a:lnTo>
                <a:lnTo>
                  <a:pt x="182" y="1114"/>
                </a:lnTo>
                <a:lnTo>
                  <a:pt x="173" y="1125"/>
                </a:lnTo>
                <a:lnTo>
                  <a:pt x="166" y="1137"/>
                </a:lnTo>
                <a:lnTo>
                  <a:pt x="153" y="1163"/>
                </a:lnTo>
                <a:lnTo>
                  <a:pt x="140" y="1191"/>
                </a:lnTo>
                <a:lnTo>
                  <a:pt x="128" y="1214"/>
                </a:lnTo>
                <a:lnTo>
                  <a:pt x="128" y="1214"/>
                </a:lnTo>
                <a:lnTo>
                  <a:pt x="113" y="1246"/>
                </a:lnTo>
                <a:lnTo>
                  <a:pt x="106" y="1258"/>
                </a:lnTo>
                <a:lnTo>
                  <a:pt x="97" y="1271"/>
                </a:lnTo>
                <a:lnTo>
                  <a:pt x="97" y="1271"/>
                </a:lnTo>
                <a:lnTo>
                  <a:pt x="57" y="1315"/>
                </a:lnTo>
                <a:lnTo>
                  <a:pt x="57" y="1315"/>
                </a:lnTo>
                <a:lnTo>
                  <a:pt x="45" y="1328"/>
                </a:lnTo>
                <a:lnTo>
                  <a:pt x="30" y="1341"/>
                </a:lnTo>
                <a:lnTo>
                  <a:pt x="24" y="1348"/>
                </a:lnTo>
                <a:lnTo>
                  <a:pt x="17" y="1356"/>
                </a:lnTo>
                <a:lnTo>
                  <a:pt x="11" y="1365"/>
                </a:lnTo>
                <a:lnTo>
                  <a:pt x="6" y="1374"/>
                </a:lnTo>
                <a:lnTo>
                  <a:pt x="6" y="1374"/>
                </a:lnTo>
                <a:lnTo>
                  <a:pt x="2" y="1384"/>
                </a:lnTo>
                <a:lnTo>
                  <a:pt x="1" y="1391"/>
                </a:lnTo>
                <a:lnTo>
                  <a:pt x="0" y="1397"/>
                </a:lnTo>
                <a:lnTo>
                  <a:pt x="1" y="1401"/>
                </a:lnTo>
                <a:lnTo>
                  <a:pt x="3" y="1405"/>
                </a:lnTo>
                <a:lnTo>
                  <a:pt x="7" y="1407"/>
                </a:lnTo>
                <a:lnTo>
                  <a:pt x="18" y="1412"/>
                </a:lnTo>
                <a:lnTo>
                  <a:pt x="18" y="1412"/>
                </a:lnTo>
                <a:lnTo>
                  <a:pt x="26" y="1413"/>
                </a:lnTo>
                <a:lnTo>
                  <a:pt x="36" y="1413"/>
                </a:lnTo>
                <a:lnTo>
                  <a:pt x="62" y="1412"/>
                </a:lnTo>
                <a:lnTo>
                  <a:pt x="83" y="1409"/>
                </a:lnTo>
                <a:lnTo>
                  <a:pt x="92" y="1407"/>
                </a:lnTo>
                <a:lnTo>
                  <a:pt x="96" y="1406"/>
                </a:lnTo>
                <a:lnTo>
                  <a:pt x="96" y="1406"/>
                </a:lnTo>
                <a:lnTo>
                  <a:pt x="99" y="1400"/>
                </a:lnTo>
                <a:lnTo>
                  <a:pt x="104" y="1392"/>
                </a:lnTo>
                <a:lnTo>
                  <a:pt x="106" y="1385"/>
                </a:lnTo>
                <a:lnTo>
                  <a:pt x="106" y="1381"/>
                </a:lnTo>
                <a:lnTo>
                  <a:pt x="105" y="1380"/>
                </a:lnTo>
                <a:lnTo>
                  <a:pt x="105" y="1380"/>
                </a:lnTo>
                <a:lnTo>
                  <a:pt x="104" y="1379"/>
                </a:lnTo>
                <a:lnTo>
                  <a:pt x="105" y="1378"/>
                </a:lnTo>
                <a:lnTo>
                  <a:pt x="109" y="1373"/>
                </a:lnTo>
                <a:lnTo>
                  <a:pt x="125" y="1361"/>
                </a:lnTo>
                <a:lnTo>
                  <a:pt x="144" y="1348"/>
                </a:lnTo>
                <a:lnTo>
                  <a:pt x="160" y="1335"/>
                </a:lnTo>
                <a:lnTo>
                  <a:pt x="160" y="1335"/>
                </a:lnTo>
                <a:lnTo>
                  <a:pt x="169" y="1326"/>
                </a:lnTo>
                <a:lnTo>
                  <a:pt x="177" y="1318"/>
                </a:lnTo>
                <a:lnTo>
                  <a:pt x="182" y="1312"/>
                </a:lnTo>
                <a:lnTo>
                  <a:pt x="182" y="1312"/>
                </a:lnTo>
                <a:lnTo>
                  <a:pt x="193" y="1304"/>
                </a:lnTo>
                <a:lnTo>
                  <a:pt x="222" y="1282"/>
                </a:lnTo>
                <a:lnTo>
                  <a:pt x="239" y="1270"/>
                </a:lnTo>
                <a:lnTo>
                  <a:pt x="258" y="1259"/>
                </a:lnTo>
                <a:lnTo>
                  <a:pt x="275" y="1248"/>
                </a:lnTo>
                <a:lnTo>
                  <a:pt x="292" y="1241"/>
                </a:lnTo>
                <a:lnTo>
                  <a:pt x="292" y="1241"/>
                </a:lnTo>
                <a:lnTo>
                  <a:pt x="321" y="1229"/>
                </a:lnTo>
                <a:lnTo>
                  <a:pt x="349" y="1214"/>
                </a:lnTo>
                <a:lnTo>
                  <a:pt x="373" y="1200"/>
                </a:lnTo>
                <a:lnTo>
                  <a:pt x="393" y="1188"/>
                </a:lnTo>
                <a:lnTo>
                  <a:pt x="393" y="1188"/>
                </a:lnTo>
                <a:lnTo>
                  <a:pt x="402" y="1179"/>
                </a:lnTo>
                <a:lnTo>
                  <a:pt x="411" y="1168"/>
                </a:lnTo>
                <a:lnTo>
                  <a:pt x="419" y="1155"/>
                </a:lnTo>
                <a:lnTo>
                  <a:pt x="426" y="1141"/>
                </a:lnTo>
                <a:lnTo>
                  <a:pt x="439" y="1118"/>
                </a:lnTo>
                <a:lnTo>
                  <a:pt x="443" y="1108"/>
                </a:lnTo>
                <a:lnTo>
                  <a:pt x="443" y="1108"/>
                </a:lnTo>
                <a:lnTo>
                  <a:pt x="462" y="1086"/>
                </a:lnTo>
                <a:lnTo>
                  <a:pt x="476" y="1070"/>
                </a:lnTo>
                <a:lnTo>
                  <a:pt x="486" y="1060"/>
                </a:lnTo>
                <a:lnTo>
                  <a:pt x="486" y="1060"/>
                </a:lnTo>
                <a:lnTo>
                  <a:pt x="497" y="1051"/>
                </a:lnTo>
                <a:lnTo>
                  <a:pt x="515" y="1035"/>
                </a:lnTo>
                <a:lnTo>
                  <a:pt x="539" y="1012"/>
                </a:lnTo>
                <a:lnTo>
                  <a:pt x="539" y="1012"/>
                </a:lnTo>
                <a:lnTo>
                  <a:pt x="608" y="1017"/>
                </a:lnTo>
                <a:lnTo>
                  <a:pt x="656" y="1020"/>
                </a:lnTo>
                <a:lnTo>
                  <a:pt x="677" y="1021"/>
                </a:lnTo>
                <a:lnTo>
                  <a:pt x="677" y="1021"/>
                </a:lnTo>
                <a:lnTo>
                  <a:pt x="703" y="1048"/>
                </a:lnTo>
                <a:lnTo>
                  <a:pt x="726" y="1075"/>
                </a:lnTo>
                <a:lnTo>
                  <a:pt x="726" y="1075"/>
                </a:lnTo>
                <a:lnTo>
                  <a:pt x="727" y="1103"/>
                </a:lnTo>
                <a:lnTo>
                  <a:pt x="728" y="1148"/>
                </a:lnTo>
                <a:lnTo>
                  <a:pt x="728" y="1148"/>
                </a:lnTo>
                <a:lnTo>
                  <a:pt x="731" y="1158"/>
                </a:lnTo>
                <a:lnTo>
                  <a:pt x="733" y="1173"/>
                </a:lnTo>
                <a:lnTo>
                  <a:pt x="744" y="1211"/>
                </a:lnTo>
                <a:lnTo>
                  <a:pt x="755" y="1246"/>
                </a:lnTo>
                <a:lnTo>
                  <a:pt x="762" y="1269"/>
                </a:lnTo>
                <a:lnTo>
                  <a:pt x="762" y="1269"/>
                </a:lnTo>
                <a:lnTo>
                  <a:pt x="768" y="1291"/>
                </a:lnTo>
                <a:lnTo>
                  <a:pt x="770" y="1303"/>
                </a:lnTo>
                <a:lnTo>
                  <a:pt x="770" y="1315"/>
                </a:lnTo>
                <a:lnTo>
                  <a:pt x="770" y="1315"/>
                </a:lnTo>
                <a:lnTo>
                  <a:pt x="765" y="1346"/>
                </a:lnTo>
                <a:lnTo>
                  <a:pt x="763" y="1363"/>
                </a:lnTo>
                <a:lnTo>
                  <a:pt x="765" y="1369"/>
                </a:lnTo>
                <a:lnTo>
                  <a:pt x="766" y="1375"/>
                </a:lnTo>
                <a:lnTo>
                  <a:pt x="766" y="1375"/>
                </a:lnTo>
                <a:lnTo>
                  <a:pt x="770" y="1385"/>
                </a:lnTo>
                <a:lnTo>
                  <a:pt x="774" y="1391"/>
                </a:lnTo>
                <a:lnTo>
                  <a:pt x="779" y="1396"/>
                </a:lnTo>
                <a:lnTo>
                  <a:pt x="783" y="1398"/>
                </a:lnTo>
                <a:lnTo>
                  <a:pt x="783" y="1398"/>
                </a:lnTo>
                <a:lnTo>
                  <a:pt x="796" y="1402"/>
                </a:lnTo>
                <a:lnTo>
                  <a:pt x="829" y="1412"/>
                </a:lnTo>
                <a:lnTo>
                  <a:pt x="847" y="1415"/>
                </a:lnTo>
                <a:lnTo>
                  <a:pt x="866" y="1419"/>
                </a:lnTo>
                <a:lnTo>
                  <a:pt x="883" y="1420"/>
                </a:lnTo>
                <a:lnTo>
                  <a:pt x="891" y="1419"/>
                </a:lnTo>
                <a:lnTo>
                  <a:pt x="898" y="1418"/>
                </a:lnTo>
                <a:lnTo>
                  <a:pt x="898" y="1418"/>
                </a:lnTo>
                <a:lnTo>
                  <a:pt x="909" y="1415"/>
                </a:lnTo>
                <a:lnTo>
                  <a:pt x="917" y="1412"/>
                </a:lnTo>
                <a:lnTo>
                  <a:pt x="923" y="1407"/>
                </a:lnTo>
                <a:lnTo>
                  <a:pt x="927" y="1403"/>
                </a:lnTo>
                <a:lnTo>
                  <a:pt x="928" y="1398"/>
                </a:lnTo>
                <a:lnTo>
                  <a:pt x="928" y="1394"/>
                </a:lnTo>
                <a:lnTo>
                  <a:pt x="927" y="1388"/>
                </a:lnTo>
                <a:lnTo>
                  <a:pt x="926" y="1383"/>
                </a:lnTo>
                <a:lnTo>
                  <a:pt x="926" y="1383"/>
                </a:lnTo>
                <a:lnTo>
                  <a:pt x="917" y="1371"/>
                </a:lnTo>
                <a:lnTo>
                  <a:pt x="908" y="1358"/>
                </a:lnTo>
                <a:lnTo>
                  <a:pt x="896" y="1345"/>
                </a:lnTo>
                <a:lnTo>
                  <a:pt x="896" y="1345"/>
                </a:lnTo>
                <a:lnTo>
                  <a:pt x="893" y="1337"/>
                </a:lnTo>
                <a:lnTo>
                  <a:pt x="887" y="1317"/>
                </a:lnTo>
                <a:lnTo>
                  <a:pt x="885" y="1304"/>
                </a:lnTo>
                <a:lnTo>
                  <a:pt x="882" y="1289"/>
                </a:lnTo>
                <a:lnTo>
                  <a:pt x="880" y="1275"/>
                </a:lnTo>
                <a:lnTo>
                  <a:pt x="880" y="1259"/>
                </a:lnTo>
                <a:lnTo>
                  <a:pt x="880" y="1259"/>
                </a:lnTo>
                <a:lnTo>
                  <a:pt x="883" y="1171"/>
                </a:lnTo>
                <a:lnTo>
                  <a:pt x="885" y="1126"/>
                </a:lnTo>
                <a:lnTo>
                  <a:pt x="883" y="1108"/>
                </a:lnTo>
                <a:lnTo>
                  <a:pt x="882" y="1095"/>
                </a:lnTo>
                <a:lnTo>
                  <a:pt x="882" y="1095"/>
                </a:lnTo>
                <a:lnTo>
                  <a:pt x="877" y="1070"/>
                </a:lnTo>
                <a:lnTo>
                  <a:pt x="876" y="1063"/>
                </a:lnTo>
                <a:lnTo>
                  <a:pt x="875" y="1061"/>
                </a:lnTo>
                <a:lnTo>
                  <a:pt x="873" y="1061"/>
                </a:lnTo>
                <a:lnTo>
                  <a:pt x="873" y="1061"/>
                </a:lnTo>
                <a:lnTo>
                  <a:pt x="870" y="1060"/>
                </a:lnTo>
                <a:lnTo>
                  <a:pt x="869" y="1059"/>
                </a:lnTo>
                <a:lnTo>
                  <a:pt x="868" y="1054"/>
                </a:lnTo>
                <a:lnTo>
                  <a:pt x="868" y="1045"/>
                </a:lnTo>
                <a:lnTo>
                  <a:pt x="868" y="1045"/>
                </a:lnTo>
                <a:lnTo>
                  <a:pt x="866" y="1014"/>
                </a:lnTo>
                <a:lnTo>
                  <a:pt x="864" y="992"/>
                </a:lnTo>
                <a:lnTo>
                  <a:pt x="864" y="992"/>
                </a:lnTo>
                <a:lnTo>
                  <a:pt x="860" y="974"/>
                </a:lnTo>
                <a:lnTo>
                  <a:pt x="858" y="958"/>
                </a:lnTo>
                <a:lnTo>
                  <a:pt x="858" y="958"/>
                </a:lnTo>
                <a:lnTo>
                  <a:pt x="850" y="946"/>
                </a:lnTo>
                <a:lnTo>
                  <a:pt x="843" y="938"/>
                </a:lnTo>
                <a:lnTo>
                  <a:pt x="839" y="933"/>
                </a:lnTo>
                <a:lnTo>
                  <a:pt x="839" y="933"/>
                </a:lnTo>
                <a:lnTo>
                  <a:pt x="824" y="922"/>
                </a:lnTo>
                <a:lnTo>
                  <a:pt x="812" y="914"/>
                </a:lnTo>
                <a:lnTo>
                  <a:pt x="812" y="914"/>
                </a:lnTo>
                <a:lnTo>
                  <a:pt x="797" y="853"/>
                </a:lnTo>
                <a:lnTo>
                  <a:pt x="797" y="853"/>
                </a:lnTo>
                <a:lnTo>
                  <a:pt x="795" y="846"/>
                </a:lnTo>
                <a:lnTo>
                  <a:pt x="790" y="835"/>
                </a:lnTo>
                <a:lnTo>
                  <a:pt x="783" y="823"/>
                </a:lnTo>
                <a:lnTo>
                  <a:pt x="761" y="807"/>
                </a:lnTo>
                <a:lnTo>
                  <a:pt x="779" y="721"/>
                </a:lnTo>
                <a:lnTo>
                  <a:pt x="779" y="721"/>
                </a:lnTo>
                <a:lnTo>
                  <a:pt x="786" y="735"/>
                </a:lnTo>
                <a:lnTo>
                  <a:pt x="796" y="751"/>
                </a:lnTo>
                <a:lnTo>
                  <a:pt x="807" y="769"/>
                </a:lnTo>
                <a:lnTo>
                  <a:pt x="820" y="788"/>
                </a:lnTo>
                <a:lnTo>
                  <a:pt x="835" y="803"/>
                </a:lnTo>
                <a:lnTo>
                  <a:pt x="842" y="811"/>
                </a:lnTo>
                <a:lnTo>
                  <a:pt x="850" y="815"/>
                </a:lnTo>
                <a:lnTo>
                  <a:pt x="857" y="820"/>
                </a:lnTo>
                <a:lnTo>
                  <a:pt x="863" y="821"/>
                </a:lnTo>
                <a:lnTo>
                  <a:pt x="863" y="821"/>
                </a:lnTo>
                <a:lnTo>
                  <a:pt x="877" y="823"/>
                </a:lnTo>
                <a:lnTo>
                  <a:pt x="894" y="823"/>
                </a:lnTo>
                <a:lnTo>
                  <a:pt x="910" y="820"/>
                </a:lnTo>
                <a:lnTo>
                  <a:pt x="927" y="815"/>
                </a:lnTo>
                <a:lnTo>
                  <a:pt x="945" y="811"/>
                </a:lnTo>
                <a:lnTo>
                  <a:pt x="961" y="803"/>
                </a:lnTo>
                <a:lnTo>
                  <a:pt x="977" y="796"/>
                </a:lnTo>
                <a:lnTo>
                  <a:pt x="993" y="788"/>
                </a:lnTo>
                <a:lnTo>
                  <a:pt x="993" y="788"/>
                </a:lnTo>
                <a:lnTo>
                  <a:pt x="1006" y="778"/>
                </a:lnTo>
                <a:lnTo>
                  <a:pt x="1019" y="768"/>
                </a:lnTo>
                <a:lnTo>
                  <a:pt x="1031" y="757"/>
                </a:lnTo>
                <a:lnTo>
                  <a:pt x="1042" y="746"/>
                </a:lnTo>
                <a:lnTo>
                  <a:pt x="1052" y="735"/>
                </a:lnTo>
                <a:lnTo>
                  <a:pt x="1058" y="726"/>
                </a:lnTo>
                <a:lnTo>
                  <a:pt x="1062" y="716"/>
                </a:lnTo>
                <a:lnTo>
                  <a:pt x="1062" y="711"/>
                </a:lnTo>
                <a:lnTo>
                  <a:pt x="1060" y="708"/>
                </a:lnTo>
                <a:lnTo>
                  <a:pt x="1060" y="708"/>
                </a:lnTo>
                <a:lnTo>
                  <a:pt x="1056" y="692"/>
                </a:lnTo>
                <a:lnTo>
                  <a:pt x="1050" y="677"/>
                </a:lnTo>
                <a:lnTo>
                  <a:pt x="1045" y="666"/>
                </a:lnTo>
                <a:lnTo>
                  <a:pt x="1041" y="661"/>
                </a:lnTo>
                <a:lnTo>
                  <a:pt x="1041" y="661"/>
                </a:lnTo>
                <a:lnTo>
                  <a:pt x="1017" y="632"/>
                </a:lnTo>
                <a:lnTo>
                  <a:pt x="996" y="572"/>
                </a:lnTo>
                <a:lnTo>
                  <a:pt x="996" y="572"/>
                </a:lnTo>
                <a:lnTo>
                  <a:pt x="1001" y="567"/>
                </a:lnTo>
                <a:lnTo>
                  <a:pt x="1011" y="556"/>
                </a:lnTo>
                <a:lnTo>
                  <a:pt x="1016" y="549"/>
                </a:lnTo>
                <a:lnTo>
                  <a:pt x="1019" y="540"/>
                </a:lnTo>
                <a:lnTo>
                  <a:pt x="1022" y="532"/>
                </a:lnTo>
                <a:lnTo>
                  <a:pt x="1022" y="525"/>
                </a:lnTo>
                <a:lnTo>
                  <a:pt x="1022" y="525"/>
                </a:lnTo>
                <a:lnTo>
                  <a:pt x="1019" y="516"/>
                </a:lnTo>
                <a:lnTo>
                  <a:pt x="1016" y="509"/>
                </a:lnTo>
                <a:lnTo>
                  <a:pt x="1007" y="493"/>
                </a:lnTo>
                <a:lnTo>
                  <a:pt x="999" y="482"/>
                </a:lnTo>
                <a:lnTo>
                  <a:pt x="994" y="478"/>
                </a:lnTo>
                <a:lnTo>
                  <a:pt x="994" y="478"/>
                </a:lnTo>
                <a:lnTo>
                  <a:pt x="989" y="470"/>
                </a:lnTo>
                <a:lnTo>
                  <a:pt x="977" y="451"/>
                </a:lnTo>
                <a:lnTo>
                  <a:pt x="977" y="451"/>
                </a:lnTo>
                <a:lnTo>
                  <a:pt x="971" y="442"/>
                </a:lnTo>
                <a:lnTo>
                  <a:pt x="961" y="431"/>
                </a:lnTo>
                <a:lnTo>
                  <a:pt x="937" y="406"/>
                </a:lnTo>
                <a:lnTo>
                  <a:pt x="905" y="372"/>
                </a:lnTo>
                <a:lnTo>
                  <a:pt x="905" y="372"/>
                </a:lnTo>
                <a:lnTo>
                  <a:pt x="892" y="369"/>
                </a:lnTo>
                <a:lnTo>
                  <a:pt x="860" y="362"/>
                </a:lnTo>
                <a:lnTo>
                  <a:pt x="842" y="357"/>
                </a:lnTo>
                <a:lnTo>
                  <a:pt x="824" y="350"/>
                </a:lnTo>
                <a:lnTo>
                  <a:pt x="807" y="343"/>
                </a:lnTo>
                <a:lnTo>
                  <a:pt x="801" y="338"/>
                </a:lnTo>
                <a:lnTo>
                  <a:pt x="794" y="334"/>
                </a:lnTo>
                <a:lnTo>
                  <a:pt x="794" y="334"/>
                </a:lnTo>
                <a:lnTo>
                  <a:pt x="772" y="316"/>
                </a:lnTo>
                <a:lnTo>
                  <a:pt x="751" y="303"/>
                </a:lnTo>
                <a:lnTo>
                  <a:pt x="731" y="289"/>
                </a:lnTo>
                <a:lnTo>
                  <a:pt x="734" y="280"/>
                </a:lnTo>
                <a:lnTo>
                  <a:pt x="734" y="280"/>
                </a:lnTo>
                <a:lnTo>
                  <a:pt x="737" y="280"/>
                </a:lnTo>
                <a:lnTo>
                  <a:pt x="740" y="280"/>
                </a:lnTo>
                <a:lnTo>
                  <a:pt x="744" y="280"/>
                </a:lnTo>
                <a:lnTo>
                  <a:pt x="748" y="277"/>
                </a:lnTo>
                <a:lnTo>
                  <a:pt x="753" y="274"/>
                </a:lnTo>
                <a:lnTo>
                  <a:pt x="757" y="269"/>
                </a:lnTo>
                <a:lnTo>
                  <a:pt x="762" y="261"/>
                </a:lnTo>
                <a:lnTo>
                  <a:pt x="762" y="261"/>
                </a:lnTo>
                <a:lnTo>
                  <a:pt x="767" y="252"/>
                </a:lnTo>
                <a:lnTo>
                  <a:pt x="771" y="242"/>
                </a:lnTo>
                <a:lnTo>
                  <a:pt x="777" y="221"/>
                </a:lnTo>
                <a:lnTo>
                  <a:pt x="783" y="197"/>
                </a:lnTo>
                <a:lnTo>
                  <a:pt x="783" y="197"/>
                </a:lnTo>
                <a:lnTo>
                  <a:pt x="786" y="186"/>
                </a:lnTo>
                <a:lnTo>
                  <a:pt x="793" y="172"/>
                </a:lnTo>
                <a:lnTo>
                  <a:pt x="793" y="172"/>
                </a:lnTo>
                <a:lnTo>
                  <a:pt x="794" y="167"/>
                </a:lnTo>
                <a:lnTo>
                  <a:pt x="794" y="161"/>
                </a:lnTo>
                <a:lnTo>
                  <a:pt x="790" y="148"/>
                </a:lnTo>
                <a:lnTo>
                  <a:pt x="785" y="135"/>
                </a:lnTo>
                <a:lnTo>
                  <a:pt x="784" y="131"/>
                </a:lnTo>
                <a:lnTo>
                  <a:pt x="784" y="131"/>
                </a:lnTo>
                <a:lnTo>
                  <a:pt x="782" y="110"/>
                </a:lnTo>
                <a:lnTo>
                  <a:pt x="782" y="93"/>
                </a:lnTo>
                <a:lnTo>
                  <a:pt x="782" y="82"/>
                </a:lnTo>
                <a:lnTo>
                  <a:pt x="782" y="82"/>
                </a:lnTo>
                <a:lnTo>
                  <a:pt x="784" y="68"/>
                </a:lnTo>
                <a:lnTo>
                  <a:pt x="784" y="58"/>
                </a:lnTo>
                <a:lnTo>
                  <a:pt x="783" y="51"/>
                </a:lnTo>
                <a:lnTo>
                  <a:pt x="783" y="51"/>
                </a:lnTo>
                <a:lnTo>
                  <a:pt x="779" y="43"/>
                </a:lnTo>
                <a:lnTo>
                  <a:pt x="774" y="35"/>
                </a:lnTo>
                <a:lnTo>
                  <a:pt x="768" y="29"/>
                </a:lnTo>
                <a:lnTo>
                  <a:pt x="765" y="26"/>
                </a:lnTo>
                <a:lnTo>
                  <a:pt x="761" y="24"/>
                </a:lnTo>
                <a:lnTo>
                  <a:pt x="761" y="24"/>
                </a:lnTo>
                <a:lnTo>
                  <a:pt x="753" y="20"/>
                </a:lnTo>
                <a:lnTo>
                  <a:pt x="743" y="15"/>
                </a:lnTo>
                <a:lnTo>
                  <a:pt x="732" y="11"/>
                </a:lnTo>
                <a:lnTo>
                  <a:pt x="722" y="7"/>
                </a:lnTo>
                <a:lnTo>
                  <a:pt x="722" y="7"/>
                </a:lnTo>
                <a:lnTo>
                  <a:pt x="702" y="2"/>
                </a:lnTo>
                <a:lnTo>
                  <a:pt x="692" y="1"/>
                </a:lnTo>
                <a:lnTo>
                  <a:pt x="681" y="1"/>
                </a:lnTo>
                <a:lnTo>
                  <a:pt x="681" y="1"/>
                </a:lnTo>
                <a:lnTo>
                  <a:pt x="670" y="1"/>
                </a:lnTo>
                <a:lnTo>
                  <a:pt x="652" y="2"/>
                </a:lnTo>
                <a:lnTo>
                  <a:pt x="652" y="2"/>
                </a:lnTo>
                <a:lnTo>
                  <a:pt x="637" y="1"/>
                </a:lnTo>
                <a:lnTo>
                  <a:pt x="630" y="0"/>
                </a:lnTo>
                <a:lnTo>
                  <a:pt x="624" y="0"/>
                </a:lnTo>
                <a:lnTo>
                  <a:pt x="613" y="3"/>
                </a:lnTo>
                <a:lnTo>
                  <a:pt x="613" y="3"/>
                </a:lnTo>
                <a:lnTo>
                  <a:pt x="602" y="7"/>
                </a:lnTo>
                <a:lnTo>
                  <a:pt x="594" y="8"/>
                </a:lnTo>
                <a:lnTo>
                  <a:pt x="591" y="9"/>
                </a:lnTo>
                <a:lnTo>
                  <a:pt x="588" y="12"/>
                </a:lnTo>
                <a:lnTo>
                  <a:pt x="585" y="15"/>
                </a:lnTo>
                <a:lnTo>
                  <a:pt x="583" y="19"/>
                </a:lnTo>
                <a:lnTo>
                  <a:pt x="583" y="19"/>
                </a:lnTo>
                <a:lnTo>
                  <a:pt x="572" y="37"/>
                </a:lnTo>
                <a:lnTo>
                  <a:pt x="563" y="51"/>
                </a:lnTo>
                <a:lnTo>
                  <a:pt x="563" y="51"/>
                </a:lnTo>
                <a:lnTo>
                  <a:pt x="560" y="60"/>
                </a:lnTo>
                <a:lnTo>
                  <a:pt x="556" y="74"/>
                </a:lnTo>
                <a:lnTo>
                  <a:pt x="551" y="88"/>
                </a:lnTo>
                <a:lnTo>
                  <a:pt x="551" y="88"/>
                </a:lnTo>
                <a:lnTo>
                  <a:pt x="550" y="88"/>
                </a:lnTo>
                <a:lnTo>
                  <a:pt x="546" y="89"/>
                </a:lnTo>
                <a:lnTo>
                  <a:pt x="544" y="92"/>
                </a:lnTo>
                <a:lnTo>
                  <a:pt x="540" y="94"/>
                </a:lnTo>
                <a:lnTo>
                  <a:pt x="538" y="99"/>
                </a:lnTo>
                <a:lnTo>
                  <a:pt x="534" y="105"/>
                </a:lnTo>
                <a:lnTo>
                  <a:pt x="534" y="105"/>
                </a:lnTo>
                <a:lnTo>
                  <a:pt x="532" y="114"/>
                </a:lnTo>
                <a:lnTo>
                  <a:pt x="530" y="123"/>
                </a:lnTo>
                <a:lnTo>
                  <a:pt x="528" y="133"/>
                </a:lnTo>
                <a:lnTo>
                  <a:pt x="528" y="144"/>
                </a:lnTo>
                <a:lnTo>
                  <a:pt x="528" y="154"/>
                </a:lnTo>
                <a:lnTo>
                  <a:pt x="530" y="162"/>
                </a:lnTo>
                <a:lnTo>
                  <a:pt x="532" y="168"/>
                </a:lnTo>
                <a:lnTo>
                  <a:pt x="534" y="172"/>
                </a:lnTo>
                <a:lnTo>
                  <a:pt x="534" y="172"/>
                </a:lnTo>
                <a:lnTo>
                  <a:pt x="549" y="180"/>
                </a:lnTo>
                <a:lnTo>
                  <a:pt x="556" y="184"/>
                </a:lnTo>
                <a:lnTo>
                  <a:pt x="556" y="184"/>
                </a:lnTo>
                <a:lnTo>
                  <a:pt x="559" y="203"/>
                </a:lnTo>
                <a:lnTo>
                  <a:pt x="561" y="219"/>
                </a:lnTo>
                <a:lnTo>
                  <a:pt x="562" y="225"/>
                </a:lnTo>
                <a:lnTo>
                  <a:pt x="565" y="229"/>
                </a:lnTo>
                <a:lnTo>
                  <a:pt x="565" y="229"/>
                </a:lnTo>
                <a:lnTo>
                  <a:pt x="568" y="235"/>
                </a:lnTo>
                <a:lnTo>
                  <a:pt x="572" y="238"/>
                </a:lnTo>
                <a:lnTo>
                  <a:pt x="578" y="245"/>
                </a:lnTo>
                <a:lnTo>
                  <a:pt x="578" y="245"/>
                </a:lnTo>
                <a:lnTo>
                  <a:pt x="589" y="253"/>
                </a:lnTo>
                <a:lnTo>
                  <a:pt x="597" y="259"/>
                </a:lnTo>
                <a:lnTo>
                  <a:pt x="597" y="259"/>
                </a:lnTo>
                <a:lnTo>
                  <a:pt x="597" y="271"/>
                </a:lnTo>
                <a:lnTo>
                  <a:pt x="596" y="281"/>
                </a:lnTo>
                <a:lnTo>
                  <a:pt x="595" y="285"/>
                </a:lnTo>
                <a:lnTo>
                  <a:pt x="594" y="286"/>
                </a:lnTo>
                <a:lnTo>
                  <a:pt x="594" y="286"/>
                </a:lnTo>
                <a:lnTo>
                  <a:pt x="588" y="288"/>
                </a:lnTo>
                <a:lnTo>
                  <a:pt x="577" y="292"/>
                </a:lnTo>
                <a:lnTo>
                  <a:pt x="559" y="295"/>
                </a:lnTo>
                <a:lnTo>
                  <a:pt x="559" y="295"/>
                </a:lnTo>
                <a:lnTo>
                  <a:pt x="546" y="300"/>
                </a:lnTo>
                <a:lnTo>
                  <a:pt x="536" y="304"/>
                </a:lnTo>
                <a:lnTo>
                  <a:pt x="522" y="306"/>
                </a:lnTo>
                <a:lnTo>
                  <a:pt x="522" y="306"/>
                </a:lnTo>
                <a:lnTo>
                  <a:pt x="506" y="308"/>
                </a:lnTo>
                <a:lnTo>
                  <a:pt x="494" y="309"/>
                </a:lnTo>
                <a:lnTo>
                  <a:pt x="485" y="308"/>
                </a:lnTo>
                <a:lnTo>
                  <a:pt x="479" y="306"/>
                </a:lnTo>
                <a:lnTo>
                  <a:pt x="479" y="306"/>
                </a:lnTo>
                <a:lnTo>
                  <a:pt x="430" y="297"/>
                </a:lnTo>
                <a:lnTo>
                  <a:pt x="430" y="297"/>
                </a:lnTo>
                <a:lnTo>
                  <a:pt x="357" y="295"/>
                </a:lnTo>
                <a:lnTo>
                  <a:pt x="357" y="295"/>
                </a:lnTo>
                <a:lnTo>
                  <a:pt x="271" y="294"/>
                </a:lnTo>
                <a:lnTo>
                  <a:pt x="246" y="283"/>
                </a:lnTo>
                <a:lnTo>
                  <a:pt x="246" y="283"/>
                </a:lnTo>
                <a:lnTo>
                  <a:pt x="294" y="225"/>
                </a:lnTo>
                <a:lnTo>
                  <a:pt x="294" y="225"/>
                </a:lnTo>
                <a:lnTo>
                  <a:pt x="302" y="217"/>
                </a:lnTo>
                <a:lnTo>
                  <a:pt x="308" y="205"/>
                </a:lnTo>
                <a:lnTo>
                  <a:pt x="322" y="180"/>
                </a:lnTo>
                <a:lnTo>
                  <a:pt x="336" y="151"/>
                </a:lnTo>
                <a:lnTo>
                  <a:pt x="353" y="121"/>
                </a:lnTo>
                <a:lnTo>
                  <a:pt x="395" y="105"/>
                </a:lnTo>
                <a:lnTo>
                  <a:pt x="395" y="105"/>
                </a:lnTo>
                <a:lnTo>
                  <a:pt x="401" y="106"/>
                </a:lnTo>
                <a:lnTo>
                  <a:pt x="417" y="109"/>
                </a:lnTo>
                <a:lnTo>
                  <a:pt x="425" y="109"/>
                </a:lnTo>
                <a:lnTo>
                  <a:pt x="435" y="106"/>
                </a:lnTo>
                <a:lnTo>
                  <a:pt x="445" y="104"/>
                </a:lnTo>
                <a:lnTo>
                  <a:pt x="453" y="98"/>
                </a:lnTo>
                <a:lnTo>
                  <a:pt x="453" y="98"/>
                </a:lnTo>
                <a:lnTo>
                  <a:pt x="459" y="91"/>
                </a:lnTo>
                <a:lnTo>
                  <a:pt x="466" y="81"/>
                </a:lnTo>
                <a:lnTo>
                  <a:pt x="471" y="70"/>
                </a:lnTo>
                <a:lnTo>
                  <a:pt x="474" y="59"/>
                </a:lnTo>
                <a:lnTo>
                  <a:pt x="475" y="49"/>
                </a:lnTo>
                <a:lnTo>
                  <a:pt x="475" y="40"/>
                </a:lnTo>
                <a:lnTo>
                  <a:pt x="473" y="35"/>
                </a:lnTo>
                <a:lnTo>
                  <a:pt x="471" y="31"/>
                </a:lnTo>
                <a:lnTo>
                  <a:pt x="468" y="28"/>
                </a:lnTo>
                <a:lnTo>
                  <a:pt x="464" y="25"/>
                </a:lnTo>
                <a:lnTo>
                  <a:pt x="464" y="25"/>
                </a:lnTo>
                <a:lnTo>
                  <a:pt x="457" y="21"/>
                </a:lnTo>
                <a:lnTo>
                  <a:pt x="448" y="19"/>
                </a:lnTo>
                <a:lnTo>
                  <a:pt x="433" y="15"/>
                </a:lnTo>
                <a:lnTo>
                  <a:pt x="420" y="14"/>
                </a:lnTo>
                <a:lnTo>
                  <a:pt x="416" y="13"/>
                </a:lnTo>
                <a:lnTo>
                  <a:pt x="400" y="20"/>
                </a:lnTo>
                <a:lnTo>
                  <a:pt x="400" y="20"/>
                </a:lnTo>
                <a:lnTo>
                  <a:pt x="401" y="20"/>
                </a:lnTo>
                <a:lnTo>
                  <a:pt x="401" y="18"/>
                </a:lnTo>
                <a:lnTo>
                  <a:pt x="400" y="18"/>
                </a:lnTo>
                <a:lnTo>
                  <a:pt x="399" y="17"/>
                </a:lnTo>
                <a:lnTo>
                  <a:pt x="389" y="17"/>
                </a:lnTo>
                <a:lnTo>
                  <a:pt x="389" y="17"/>
                </a:lnTo>
                <a:lnTo>
                  <a:pt x="377" y="20"/>
                </a:lnTo>
                <a:lnTo>
                  <a:pt x="365" y="25"/>
                </a:lnTo>
                <a:lnTo>
                  <a:pt x="353" y="31"/>
                </a:lnTo>
                <a:lnTo>
                  <a:pt x="353" y="31"/>
                </a:lnTo>
                <a:lnTo>
                  <a:pt x="351" y="31"/>
                </a:lnTo>
                <a:lnTo>
                  <a:pt x="346" y="32"/>
                </a:lnTo>
                <a:lnTo>
                  <a:pt x="338" y="36"/>
                </a:lnTo>
                <a:lnTo>
                  <a:pt x="328" y="45"/>
                </a:lnTo>
                <a:lnTo>
                  <a:pt x="328" y="45"/>
                </a:lnTo>
                <a:lnTo>
                  <a:pt x="315" y="61"/>
                </a:lnTo>
                <a:lnTo>
                  <a:pt x="297" y="86"/>
                </a:lnTo>
                <a:lnTo>
                  <a:pt x="275" y="116"/>
                </a:lnTo>
                <a:lnTo>
                  <a:pt x="259" y="116"/>
                </a:lnTo>
                <a:lnTo>
                  <a:pt x="259" y="116"/>
                </a:lnTo>
                <a:lnTo>
                  <a:pt x="237" y="146"/>
                </a:lnTo>
                <a:lnTo>
                  <a:pt x="220" y="171"/>
                </a:lnTo>
                <a:lnTo>
                  <a:pt x="208" y="190"/>
                </a:lnTo>
                <a:lnTo>
                  <a:pt x="208" y="190"/>
                </a:lnTo>
                <a:lnTo>
                  <a:pt x="202" y="200"/>
                </a:lnTo>
                <a:lnTo>
                  <a:pt x="191" y="215"/>
                </a:lnTo>
                <a:lnTo>
                  <a:pt x="163" y="255"/>
                </a:lnTo>
                <a:lnTo>
                  <a:pt x="150" y="277"/>
                </a:lnTo>
                <a:lnTo>
                  <a:pt x="139" y="297"/>
                </a:lnTo>
                <a:lnTo>
                  <a:pt x="134" y="305"/>
                </a:lnTo>
                <a:lnTo>
                  <a:pt x="132" y="312"/>
                </a:lnTo>
                <a:lnTo>
                  <a:pt x="131" y="320"/>
                </a:lnTo>
                <a:lnTo>
                  <a:pt x="131" y="325"/>
                </a:lnTo>
                <a:lnTo>
                  <a:pt x="131" y="325"/>
                </a:lnTo>
                <a:lnTo>
                  <a:pt x="133" y="328"/>
                </a:lnTo>
                <a:lnTo>
                  <a:pt x="138" y="333"/>
                </a:lnTo>
                <a:lnTo>
                  <a:pt x="149" y="343"/>
                </a:lnTo>
                <a:lnTo>
                  <a:pt x="165" y="352"/>
                </a:lnTo>
                <a:lnTo>
                  <a:pt x="183" y="362"/>
                </a:lnTo>
                <a:lnTo>
                  <a:pt x="214" y="378"/>
                </a:lnTo>
                <a:lnTo>
                  <a:pt x="225" y="383"/>
                </a:lnTo>
                <a:lnTo>
                  <a:pt x="229" y="385"/>
                </a:lnTo>
                <a:lnTo>
                  <a:pt x="229" y="385"/>
                </a:lnTo>
                <a:lnTo>
                  <a:pt x="235" y="405"/>
                </a:lnTo>
                <a:lnTo>
                  <a:pt x="241" y="419"/>
                </a:lnTo>
                <a:lnTo>
                  <a:pt x="247" y="429"/>
                </a:lnTo>
                <a:lnTo>
                  <a:pt x="247" y="429"/>
                </a:lnTo>
                <a:lnTo>
                  <a:pt x="250" y="432"/>
                </a:lnTo>
                <a:lnTo>
                  <a:pt x="256" y="437"/>
                </a:lnTo>
                <a:lnTo>
                  <a:pt x="270" y="446"/>
                </a:lnTo>
                <a:lnTo>
                  <a:pt x="286" y="452"/>
                </a:lnTo>
                <a:lnTo>
                  <a:pt x="297" y="455"/>
                </a:lnTo>
                <a:lnTo>
                  <a:pt x="297" y="455"/>
                </a:lnTo>
                <a:lnTo>
                  <a:pt x="334" y="463"/>
                </a:lnTo>
                <a:lnTo>
                  <a:pt x="365" y="469"/>
                </a:lnTo>
                <a:lnTo>
                  <a:pt x="382" y="4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28E34F2A-AF58-41FB-BFC0-62B5E1672065}"/>
              </a:ext>
            </a:extLst>
          </p:cNvPr>
          <p:cNvSpPr>
            <a:spLocks/>
          </p:cNvSpPr>
          <p:nvPr/>
        </p:nvSpPr>
        <p:spPr bwMode="auto">
          <a:xfrm>
            <a:off x="7909485" y="2843934"/>
            <a:ext cx="1283776" cy="1535110"/>
          </a:xfrm>
          <a:custGeom>
            <a:avLst/>
            <a:gdLst>
              <a:gd name="T0" fmla="*/ 344 w 1042"/>
              <a:gd name="T1" fmla="*/ 196 h 1246"/>
              <a:gd name="T2" fmla="*/ 338 w 1042"/>
              <a:gd name="T3" fmla="*/ 218 h 1246"/>
              <a:gd name="T4" fmla="*/ 334 w 1042"/>
              <a:gd name="T5" fmla="*/ 247 h 1246"/>
              <a:gd name="T6" fmla="*/ 307 w 1042"/>
              <a:gd name="T7" fmla="*/ 236 h 1246"/>
              <a:gd name="T8" fmla="*/ 187 w 1042"/>
              <a:gd name="T9" fmla="*/ 177 h 1246"/>
              <a:gd name="T10" fmla="*/ 210 w 1042"/>
              <a:gd name="T11" fmla="*/ 132 h 1246"/>
              <a:gd name="T12" fmla="*/ 214 w 1042"/>
              <a:gd name="T13" fmla="*/ 110 h 1246"/>
              <a:gd name="T14" fmla="*/ 203 w 1042"/>
              <a:gd name="T15" fmla="*/ 74 h 1246"/>
              <a:gd name="T16" fmla="*/ 190 w 1042"/>
              <a:gd name="T17" fmla="*/ 32 h 1246"/>
              <a:gd name="T18" fmla="*/ 144 w 1042"/>
              <a:gd name="T19" fmla="*/ 7 h 1246"/>
              <a:gd name="T20" fmla="*/ 132 w 1042"/>
              <a:gd name="T21" fmla="*/ 1 h 1246"/>
              <a:gd name="T22" fmla="*/ 98 w 1042"/>
              <a:gd name="T23" fmla="*/ 12 h 1246"/>
              <a:gd name="T24" fmla="*/ 72 w 1042"/>
              <a:gd name="T25" fmla="*/ 46 h 1246"/>
              <a:gd name="T26" fmla="*/ 58 w 1042"/>
              <a:gd name="T27" fmla="*/ 85 h 1246"/>
              <a:gd name="T28" fmla="*/ 56 w 1042"/>
              <a:gd name="T29" fmla="*/ 108 h 1246"/>
              <a:gd name="T30" fmla="*/ 43 w 1042"/>
              <a:gd name="T31" fmla="*/ 120 h 1246"/>
              <a:gd name="T32" fmla="*/ 50 w 1042"/>
              <a:gd name="T33" fmla="*/ 150 h 1246"/>
              <a:gd name="T34" fmla="*/ 69 w 1042"/>
              <a:gd name="T35" fmla="*/ 173 h 1246"/>
              <a:gd name="T36" fmla="*/ 87 w 1042"/>
              <a:gd name="T37" fmla="*/ 225 h 1246"/>
              <a:gd name="T38" fmla="*/ 60 w 1042"/>
              <a:gd name="T39" fmla="*/ 243 h 1246"/>
              <a:gd name="T40" fmla="*/ 43 w 1042"/>
              <a:gd name="T41" fmla="*/ 279 h 1246"/>
              <a:gd name="T42" fmla="*/ 42 w 1042"/>
              <a:gd name="T43" fmla="*/ 305 h 1246"/>
              <a:gd name="T44" fmla="*/ 9 w 1042"/>
              <a:gd name="T45" fmla="*/ 289 h 1246"/>
              <a:gd name="T46" fmla="*/ 0 w 1042"/>
              <a:gd name="T47" fmla="*/ 316 h 1246"/>
              <a:gd name="T48" fmla="*/ 13 w 1042"/>
              <a:gd name="T49" fmla="*/ 411 h 1246"/>
              <a:gd name="T50" fmla="*/ 29 w 1042"/>
              <a:gd name="T51" fmla="*/ 446 h 1246"/>
              <a:gd name="T52" fmla="*/ 44 w 1042"/>
              <a:gd name="T53" fmla="*/ 502 h 1246"/>
              <a:gd name="T54" fmla="*/ 140 w 1042"/>
              <a:gd name="T55" fmla="*/ 498 h 1246"/>
              <a:gd name="T56" fmla="*/ 293 w 1042"/>
              <a:gd name="T57" fmla="*/ 628 h 1246"/>
              <a:gd name="T58" fmla="*/ 307 w 1042"/>
              <a:gd name="T59" fmla="*/ 931 h 1246"/>
              <a:gd name="T60" fmla="*/ 332 w 1042"/>
              <a:gd name="T61" fmla="*/ 1155 h 1246"/>
              <a:gd name="T62" fmla="*/ 324 w 1042"/>
              <a:gd name="T63" fmla="*/ 1239 h 1246"/>
              <a:gd name="T64" fmla="*/ 389 w 1042"/>
              <a:gd name="T65" fmla="*/ 1246 h 1246"/>
              <a:gd name="T66" fmla="*/ 413 w 1042"/>
              <a:gd name="T67" fmla="*/ 1232 h 1246"/>
              <a:gd name="T68" fmla="*/ 406 w 1042"/>
              <a:gd name="T69" fmla="*/ 1205 h 1246"/>
              <a:gd name="T70" fmla="*/ 391 w 1042"/>
              <a:gd name="T71" fmla="*/ 1123 h 1246"/>
              <a:gd name="T72" fmla="*/ 395 w 1042"/>
              <a:gd name="T73" fmla="*/ 995 h 1246"/>
              <a:gd name="T74" fmla="*/ 441 w 1042"/>
              <a:gd name="T75" fmla="*/ 817 h 1246"/>
              <a:gd name="T76" fmla="*/ 590 w 1042"/>
              <a:gd name="T77" fmla="*/ 808 h 1246"/>
              <a:gd name="T78" fmla="*/ 632 w 1042"/>
              <a:gd name="T79" fmla="*/ 829 h 1246"/>
              <a:gd name="T80" fmla="*/ 768 w 1042"/>
              <a:gd name="T81" fmla="*/ 837 h 1246"/>
              <a:gd name="T82" fmla="*/ 876 w 1042"/>
              <a:gd name="T83" fmla="*/ 863 h 1246"/>
              <a:gd name="T84" fmla="*/ 938 w 1042"/>
              <a:gd name="T85" fmla="*/ 900 h 1246"/>
              <a:gd name="T86" fmla="*/ 1000 w 1042"/>
              <a:gd name="T87" fmla="*/ 960 h 1246"/>
              <a:gd name="T88" fmla="*/ 1031 w 1042"/>
              <a:gd name="T89" fmla="*/ 954 h 1246"/>
              <a:gd name="T90" fmla="*/ 1032 w 1042"/>
              <a:gd name="T91" fmla="*/ 910 h 1246"/>
              <a:gd name="T92" fmla="*/ 983 w 1042"/>
              <a:gd name="T93" fmla="*/ 839 h 1246"/>
              <a:gd name="T94" fmla="*/ 888 w 1042"/>
              <a:gd name="T95" fmla="*/ 796 h 1246"/>
              <a:gd name="T96" fmla="*/ 861 w 1042"/>
              <a:gd name="T97" fmla="*/ 791 h 1246"/>
              <a:gd name="T98" fmla="*/ 667 w 1042"/>
              <a:gd name="T99" fmla="*/ 729 h 1246"/>
              <a:gd name="T100" fmla="*/ 573 w 1042"/>
              <a:gd name="T101" fmla="*/ 569 h 1246"/>
              <a:gd name="T102" fmla="*/ 540 w 1042"/>
              <a:gd name="T103" fmla="*/ 485 h 1246"/>
              <a:gd name="T104" fmla="*/ 459 w 1042"/>
              <a:gd name="T105" fmla="*/ 431 h 1246"/>
              <a:gd name="T106" fmla="*/ 408 w 1042"/>
              <a:gd name="T107" fmla="*/ 377 h 1246"/>
              <a:gd name="T108" fmla="*/ 389 w 1042"/>
              <a:gd name="T109" fmla="*/ 315 h 1246"/>
              <a:gd name="T110" fmla="*/ 406 w 1042"/>
              <a:gd name="T111" fmla="*/ 287 h 1246"/>
              <a:gd name="T112" fmla="*/ 409 w 1042"/>
              <a:gd name="T113" fmla="*/ 234 h 1246"/>
              <a:gd name="T114" fmla="*/ 398 w 1042"/>
              <a:gd name="T115" fmla="*/ 211 h 1246"/>
              <a:gd name="T116" fmla="*/ 372 w 1042"/>
              <a:gd name="T117" fmla="*/ 19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2" h="1246">
                <a:moveTo>
                  <a:pt x="353" y="206"/>
                </a:moveTo>
                <a:lnTo>
                  <a:pt x="353" y="206"/>
                </a:lnTo>
                <a:lnTo>
                  <a:pt x="351" y="201"/>
                </a:lnTo>
                <a:lnTo>
                  <a:pt x="349" y="197"/>
                </a:lnTo>
                <a:lnTo>
                  <a:pt x="346" y="197"/>
                </a:lnTo>
                <a:lnTo>
                  <a:pt x="344" y="196"/>
                </a:lnTo>
                <a:lnTo>
                  <a:pt x="344" y="196"/>
                </a:lnTo>
                <a:lnTo>
                  <a:pt x="341" y="197"/>
                </a:lnTo>
                <a:lnTo>
                  <a:pt x="339" y="200"/>
                </a:lnTo>
                <a:lnTo>
                  <a:pt x="338" y="207"/>
                </a:lnTo>
                <a:lnTo>
                  <a:pt x="338" y="213"/>
                </a:lnTo>
                <a:lnTo>
                  <a:pt x="338" y="218"/>
                </a:lnTo>
                <a:lnTo>
                  <a:pt x="338" y="218"/>
                </a:lnTo>
                <a:lnTo>
                  <a:pt x="337" y="229"/>
                </a:lnTo>
                <a:lnTo>
                  <a:pt x="335" y="241"/>
                </a:lnTo>
                <a:lnTo>
                  <a:pt x="335" y="241"/>
                </a:lnTo>
                <a:lnTo>
                  <a:pt x="334" y="246"/>
                </a:lnTo>
                <a:lnTo>
                  <a:pt x="334" y="247"/>
                </a:lnTo>
                <a:lnTo>
                  <a:pt x="334" y="247"/>
                </a:lnTo>
                <a:lnTo>
                  <a:pt x="333" y="248"/>
                </a:lnTo>
                <a:lnTo>
                  <a:pt x="329" y="248"/>
                </a:lnTo>
                <a:lnTo>
                  <a:pt x="321" y="245"/>
                </a:lnTo>
                <a:lnTo>
                  <a:pt x="307" y="236"/>
                </a:lnTo>
                <a:lnTo>
                  <a:pt x="307" y="236"/>
                </a:lnTo>
                <a:lnTo>
                  <a:pt x="259" y="201"/>
                </a:lnTo>
                <a:lnTo>
                  <a:pt x="238" y="197"/>
                </a:lnTo>
                <a:lnTo>
                  <a:pt x="212" y="196"/>
                </a:lnTo>
                <a:lnTo>
                  <a:pt x="192" y="195"/>
                </a:lnTo>
                <a:lnTo>
                  <a:pt x="187" y="185"/>
                </a:lnTo>
                <a:lnTo>
                  <a:pt x="187" y="177"/>
                </a:lnTo>
                <a:lnTo>
                  <a:pt x="187" y="177"/>
                </a:lnTo>
                <a:lnTo>
                  <a:pt x="193" y="168"/>
                </a:lnTo>
                <a:lnTo>
                  <a:pt x="202" y="154"/>
                </a:lnTo>
                <a:lnTo>
                  <a:pt x="202" y="154"/>
                </a:lnTo>
                <a:lnTo>
                  <a:pt x="208" y="139"/>
                </a:lnTo>
                <a:lnTo>
                  <a:pt x="210" y="132"/>
                </a:lnTo>
                <a:lnTo>
                  <a:pt x="210" y="128"/>
                </a:lnTo>
                <a:lnTo>
                  <a:pt x="209" y="126"/>
                </a:lnTo>
                <a:lnTo>
                  <a:pt x="209" y="126"/>
                </a:lnTo>
                <a:lnTo>
                  <a:pt x="213" y="120"/>
                </a:lnTo>
                <a:lnTo>
                  <a:pt x="214" y="114"/>
                </a:lnTo>
                <a:lnTo>
                  <a:pt x="214" y="110"/>
                </a:lnTo>
                <a:lnTo>
                  <a:pt x="213" y="108"/>
                </a:lnTo>
                <a:lnTo>
                  <a:pt x="213" y="108"/>
                </a:lnTo>
                <a:lnTo>
                  <a:pt x="207" y="99"/>
                </a:lnTo>
                <a:lnTo>
                  <a:pt x="204" y="96"/>
                </a:lnTo>
                <a:lnTo>
                  <a:pt x="204" y="96"/>
                </a:lnTo>
                <a:lnTo>
                  <a:pt x="203" y="74"/>
                </a:lnTo>
                <a:lnTo>
                  <a:pt x="201" y="56"/>
                </a:lnTo>
                <a:lnTo>
                  <a:pt x="198" y="48"/>
                </a:lnTo>
                <a:lnTo>
                  <a:pt x="197" y="42"/>
                </a:lnTo>
                <a:lnTo>
                  <a:pt x="197" y="42"/>
                </a:lnTo>
                <a:lnTo>
                  <a:pt x="193" y="39"/>
                </a:lnTo>
                <a:lnTo>
                  <a:pt x="190" y="32"/>
                </a:lnTo>
                <a:lnTo>
                  <a:pt x="179" y="23"/>
                </a:lnTo>
                <a:lnTo>
                  <a:pt x="169" y="16"/>
                </a:lnTo>
                <a:lnTo>
                  <a:pt x="163" y="12"/>
                </a:lnTo>
                <a:lnTo>
                  <a:pt x="163" y="12"/>
                </a:lnTo>
                <a:lnTo>
                  <a:pt x="144" y="7"/>
                </a:lnTo>
                <a:lnTo>
                  <a:pt x="144" y="7"/>
                </a:lnTo>
                <a:lnTo>
                  <a:pt x="143" y="3"/>
                </a:lnTo>
                <a:lnTo>
                  <a:pt x="140" y="1"/>
                </a:lnTo>
                <a:lnTo>
                  <a:pt x="139" y="0"/>
                </a:lnTo>
                <a:lnTo>
                  <a:pt x="136" y="0"/>
                </a:lnTo>
                <a:lnTo>
                  <a:pt x="136" y="0"/>
                </a:lnTo>
                <a:lnTo>
                  <a:pt x="132" y="1"/>
                </a:lnTo>
                <a:lnTo>
                  <a:pt x="128" y="2"/>
                </a:lnTo>
                <a:lnTo>
                  <a:pt x="127" y="5"/>
                </a:lnTo>
                <a:lnTo>
                  <a:pt x="127" y="5"/>
                </a:lnTo>
                <a:lnTo>
                  <a:pt x="113" y="7"/>
                </a:lnTo>
                <a:lnTo>
                  <a:pt x="98" y="12"/>
                </a:lnTo>
                <a:lnTo>
                  <a:pt x="98" y="12"/>
                </a:lnTo>
                <a:lnTo>
                  <a:pt x="89" y="13"/>
                </a:lnTo>
                <a:lnTo>
                  <a:pt x="86" y="16"/>
                </a:lnTo>
                <a:lnTo>
                  <a:pt x="83" y="18"/>
                </a:lnTo>
                <a:lnTo>
                  <a:pt x="82" y="22"/>
                </a:lnTo>
                <a:lnTo>
                  <a:pt x="82" y="22"/>
                </a:lnTo>
                <a:lnTo>
                  <a:pt x="72" y="46"/>
                </a:lnTo>
                <a:lnTo>
                  <a:pt x="72" y="46"/>
                </a:lnTo>
                <a:lnTo>
                  <a:pt x="67" y="57"/>
                </a:lnTo>
                <a:lnTo>
                  <a:pt x="64" y="63"/>
                </a:lnTo>
                <a:lnTo>
                  <a:pt x="61" y="70"/>
                </a:lnTo>
                <a:lnTo>
                  <a:pt x="61" y="70"/>
                </a:lnTo>
                <a:lnTo>
                  <a:pt x="58" y="85"/>
                </a:lnTo>
                <a:lnTo>
                  <a:pt x="55" y="96"/>
                </a:lnTo>
                <a:lnTo>
                  <a:pt x="55" y="96"/>
                </a:lnTo>
                <a:lnTo>
                  <a:pt x="55" y="99"/>
                </a:lnTo>
                <a:lnTo>
                  <a:pt x="55" y="104"/>
                </a:lnTo>
                <a:lnTo>
                  <a:pt x="56" y="108"/>
                </a:lnTo>
                <a:lnTo>
                  <a:pt x="56" y="108"/>
                </a:lnTo>
                <a:lnTo>
                  <a:pt x="52" y="108"/>
                </a:lnTo>
                <a:lnTo>
                  <a:pt x="48" y="110"/>
                </a:lnTo>
                <a:lnTo>
                  <a:pt x="46" y="112"/>
                </a:lnTo>
                <a:lnTo>
                  <a:pt x="46" y="112"/>
                </a:lnTo>
                <a:lnTo>
                  <a:pt x="44" y="116"/>
                </a:lnTo>
                <a:lnTo>
                  <a:pt x="43" y="120"/>
                </a:lnTo>
                <a:lnTo>
                  <a:pt x="44" y="125"/>
                </a:lnTo>
                <a:lnTo>
                  <a:pt x="46" y="131"/>
                </a:lnTo>
                <a:lnTo>
                  <a:pt x="46" y="131"/>
                </a:lnTo>
                <a:lnTo>
                  <a:pt x="48" y="137"/>
                </a:lnTo>
                <a:lnTo>
                  <a:pt x="49" y="144"/>
                </a:lnTo>
                <a:lnTo>
                  <a:pt x="50" y="150"/>
                </a:lnTo>
                <a:lnTo>
                  <a:pt x="52" y="152"/>
                </a:lnTo>
                <a:lnTo>
                  <a:pt x="53" y="152"/>
                </a:lnTo>
                <a:lnTo>
                  <a:pt x="53" y="152"/>
                </a:lnTo>
                <a:lnTo>
                  <a:pt x="60" y="154"/>
                </a:lnTo>
                <a:lnTo>
                  <a:pt x="65" y="154"/>
                </a:lnTo>
                <a:lnTo>
                  <a:pt x="69" y="173"/>
                </a:lnTo>
                <a:lnTo>
                  <a:pt x="77" y="190"/>
                </a:lnTo>
                <a:lnTo>
                  <a:pt x="77" y="190"/>
                </a:lnTo>
                <a:lnTo>
                  <a:pt x="84" y="206"/>
                </a:lnTo>
                <a:lnTo>
                  <a:pt x="88" y="217"/>
                </a:lnTo>
                <a:lnTo>
                  <a:pt x="88" y="222"/>
                </a:lnTo>
                <a:lnTo>
                  <a:pt x="87" y="225"/>
                </a:lnTo>
                <a:lnTo>
                  <a:pt x="87" y="225"/>
                </a:lnTo>
                <a:lnTo>
                  <a:pt x="83" y="229"/>
                </a:lnTo>
                <a:lnTo>
                  <a:pt x="77" y="232"/>
                </a:lnTo>
                <a:lnTo>
                  <a:pt x="70" y="236"/>
                </a:lnTo>
                <a:lnTo>
                  <a:pt x="60" y="243"/>
                </a:lnTo>
                <a:lnTo>
                  <a:pt x="60" y="243"/>
                </a:lnTo>
                <a:lnTo>
                  <a:pt x="53" y="249"/>
                </a:lnTo>
                <a:lnTo>
                  <a:pt x="48" y="256"/>
                </a:lnTo>
                <a:lnTo>
                  <a:pt x="46" y="262"/>
                </a:lnTo>
                <a:lnTo>
                  <a:pt x="43" y="268"/>
                </a:lnTo>
                <a:lnTo>
                  <a:pt x="43" y="268"/>
                </a:lnTo>
                <a:lnTo>
                  <a:pt x="43" y="279"/>
                </a:lnTo>
                <a:lnTo>
                  <a:pt x="44" y="291"/>
                </a:lnTo>
                <a:lnTo>
                  <a:pt x="44" y="300"/>
                </a:lnTo>
                <a:lnTo>
                  <a:pt x="44" y="304"/>
                </a:lnTo>
                <a:lnTo>
                  <a:pt x="43" y="305"/>
                </a:lnTo>
                <a:lnTo>
                  <a:pt x="43" y="305"/>
                </a:lnTo>
                <a:lnTo>
                  <a:pt x="42" y="305"/>
                </a:lnTo>
                <a:lnTo>
                  <a:pt x="40" y="303"/>
                </a:lnTo>
                <a:lnTo>
                  <a:pt x="32" y="297"/>
                </a:lnTo>
                <a:lnTo>
                  <a:pt x="27" y="293"/>
                </a:lnTo>
                <a:lnTo>
                  <a:pt x="23" y="291"/>
                </a:lnTo>
                <a:lnTo>
                  <a:pt x="16" y="289"/>
                </a:lnTo>
                <a:lnTo>
                  <a:pt x="9" y="289"/>
                </a:lnTo>
                <a:lnTo>
                  <a:pt x="9" y="289"/>
                </a:lnTo>
                <a:lnTo>
                  <a:pt x="6" y="291"/>
                </a:lnTo>
                <a:lnTo>
                  <a:pt x="3" y="293"/>
                </a:lnTo>
                <a:lnTo>
                  <a:pt x="2" y="298"/>
                </a:lnTo>
                <a:lnTo>
                  <a:pt x="1" y="303"/>
                </a:lnTo>
                <a:lnTo>
                  <a:pt x="0" y="316"/>
                </a:lnTo>
                <a:lnTo>
                  <a:pt x="1" y="332"/>
                </a:lnTo>
                <a:lnTo>
                  <a:pt x="4" y="362"/>
                </a:lnTo>
                <a:lnTo>
                  <a:pt x="7" y="379"/>
                </a:lnTo>
                <a:lnTo>
                  <a:pt x="7" y="379"/>
                </a:lnTo>
                <a:lnTo>
                  <a:pt x="8" y="391"/>
                </a:lnTo>
                <a:lnTo>
                  <a:pt x="13" y="411"/>
                </a:lnTo>
                <a:lnTo>
                  <a:pt x="16" y="430"/>
                </a:lnTo>
                <a:lnTo>
                  <a:pt x="20" y="439"/>
                </a:lnTo>
                <a:lnTo>
                  <a:pt x="20" y="439"/>
                </a:lnTo>
                <a:lnTo>
                  <a:pt x="25" y="443"/>
                </a:lnTo>
                <a:lnTo>
                  <a:pt x="29" y="446"/>
                </a:lnTo>
                <a:lnTo>
                  <a:pt x="29" y="446"/>
                </a:lnTo>
                <a:lnTo>
                  <a:pt x="33" y="470"/>
                </a:lnTo>
                <a:lnTo>
                  <a:pt x="37" y="488"/>
                </a:lnTo>
                <a:lnTo>
                  <a:pt x="40" y="496"/>
                </a:lnTo>
                <a:lnTo>
                  <a:pt x="43" y="500"/>
                </a:lnTo>
                <a:lnTo>
                  <a:pt x="43" y="500"/>
                </a:lnTo>
                <a:lnTo>
                  <a:pt x="44" y="502"/>
                </a:lnTo>
                <a:lnTo>
                  <a:pt x="48" y="502"/>
                </a:lnTo>
                <a:lnTo>
                  <a:pt x="58" y="503"/>
                </a:lnTo>
                <a:lnTo>
                  <a:pt x="87" y="503"/>
                </a:lnTo>
                <a:lnTo>
                  <a:pt x="117" y="502"/>
                </a:lnTo>
                <a:lnTo>
                  <a:pt x="140" y="498"/>
                </a:lnTo>
                <a:lnTo>
                  <a:pt x="140" y="498"/>
                </a:lnTo>
                <a:lnTo>
                  <a:pt x="153" y="496"/>
                </a:lnTo>
                <a:lnTo>
                  <a:pt x="164" y="491"/>
                </a:lnTo>
                <a:lnTo>
                  <a:pt x="174" y="486"/>
                </a:lnTo>
                <a:lnTo>
                  <a:pt x="269" y="576"/>
                </a:lnTo>
                <a:lnTo>
                  <a:pt x="269" y="576"/>
                </a:lnTo>
                <a:lnTo>
                  <a:pt x="293" y="628"/>
                </a:lnTo>
                <a:lnTo>
                  <a:pt x="293" y="628"/>
                </a:lnTo>
                <a:lnTo>
                  <a:pt x="304" y="757"/>
                </a:lnTo>
                <a:lnTo>
                  <a:pt x="315" y="888"/>
                </a:lnTo>
                <a:lnTo>
                  <a:pt x="315" y="888"/>
                </a:lnTo>
                <a:lnTo>
                  <a:pt x="312" y="903"/>
                </a:lnTo>
                <a:lnTo>
                  <a:pt x="307" y="931"/>
                </a:lnTo>
                <a:lnTo>
                  <a:pt x="300" y="972"/>
                </a:lnTo>
                <a:lnTo>
                  <a:pt x="300" y="972"/>
                </a:lnTo>
                <a:lnTo>
                  <a:pt x="305" y="1002"/>
                </a:lnTo>
                <a:lnTo>
                  <a:pt x="316" y="1065"/>
                </a:lnTo>
                <a:lnTo>
                  <a:pt x="332" y="1155"/>
                </a:lnTo>
                <a:lnTo>
                  <a:pt x="332" y="1155"/>
                </a:lnTo>
                <a:lnTo>
                  <a:pt x="330" y="1180"/>
                </a:lnTo>
                <a:lnTo>
                  <a:pt x="329" y="1209"/>
                </a:lnTo>
                <a:lnTo>
                  <a:pt x="329" y="1209"/>
                </a:lnTo>
                <a:lnTo>
                  <a:pt x="326" y="1224"/>
                </a:lnTo>
                <a:lnTo>
                  <a:pt x="324" y="1235"/>
                </a:lnTo>
                <a:lnTo>
                  <a:pt x="324" y="1239"/>
                </a:lnTo>
                <a:lnTo>
                  <a:pt x="326" y="1241"/>
                </a:lnTo>
                <a:lnTo>
                  <a:pt x="326" y="1241"/>
                </a:lnTo>
                <a:lnTo>
                  <a:pt x="330" y="1242"/>
                </a:lnTo>
                <a:lnTo>
                  <a:pt x="339" y="1243"/>
                </a:lnTo>
                <a:lnTo>
                  <a:pt x="363" y="1246"/>
                </a:lnTo>
                <a:lnTo>
                  <a:pt x="389" y="1246"/>
                </a:lnTo>
                <a:lnTo>
                  <a:pt x="398" y="1245"/>
                </a:lnTo>
                <a:lnTo>
                  <a:pt x="403" y="1243"/>
                </a:lnTo>
                <a:lnTo>
                  <a:pt x="403" y="1243"/>
                </a:lnTo>
                <a:lnTo>
                  <a:pt x="409" y="1239"/>
                </a:lnTo>
                <a:lnTo>
                  <a:pt x="410" y="1236"/>
                </a:lnTo>
                <a:lnTo>
                  <a:pt x="413" y="1232"/>
                </a:lnTo>
                <a:lnTo>
                  <a:pt x="413" y="1229"/>
                </a:lnTo>
                <a:lnTo>
                  <a:pt x="413" y="1224"/>
                </a:lnTo>
                <a:lnTo>
                  <a:pt x="412" y="1220"/>
                </a:lnTo>
                <a:lnTo>
                  <a:pt x="410" y="1216"/>
                </a:lnTo>
                <a:lnTo>
                  <a:pt x="410" y="1216"/>
                </a:lnTo>
                <a:lnTo>
                  <a:pt x="406" y="1205"/>
                </a:lnTo>
                <a:lnTo>
                  <a:pt x="401" y="1191"/>
                </a:lnTo>
                <a:lnTo>
                  <a:pt x="395" y="1165"/>
                </a:lnTo>
                <a:lnTo>
                  <a:pt x="395" y="1165"/>
                </a:lnTo>
                <a:lnTo>
                  <a:pt x="391" y="1152"/>
                </a:lnTo>
                <a:lnTo>
                  <a:pt x="391" y="1143"/>
                </a:lnTo>
                <a:lnTo>
                  <a:pt x="391" y="1123"/>
                </a:lnTo>
                <a:lnTo>
                  <a:pt x="391" y="1123"/>
                </a:lnTo>
                <a:lnTo>
                  <a:pt x="391" y="1053"/>
                </a:lnTo>
                <a:lnTo>
                  <a:pt x="392" y="1020"/>
                </a:lnTo>
                <a:lnTo>
                  <a:pt x="392" y="1002"/>
                </a:lnTo>
                <a:lnTo>
                  <a:pt x="392" y="1002"/>
                </a:lnTo>
                <a:lnTo>
                  <a:pt x="395" y="995"/>
                </a:lnTo>
                <a:lnTo>
                  <a:pt x="398" y="989"/>
                </a:lnTo>
                <a:lnTo>
                  <a:pt x="402" y="982"/>
                </a:lnTo>
                <a:lnTo>
                  <a:pt x="406" y="973"/>
                </a:lnTo>
                <a:lnTo>
                  <a:pt x="406" y="973"/>
                </a:lnTo>
                <a:lnTo>
                  <a:pt x="418" y="921"/>
                </a:lnTo>
                <a:lnTo>
                  <a:pt x="441" y="817"/>
                </a:lnTo>
                <a:lnTo>
                  <a:pt x="471" y="668"/>
                </a:lnTo>
                <a:lnTo>
                  <a:pt x="471" y="668"/>
                </a:lnTo>
                <a:lnTo>
                  <a:pt x="523" y="728"/>
                </a:lnTo>
                <a:lnTo>
                  <a:pt x="563" y="776"/>
                </a:lnTo>
                <a:lnTo>
                  <a:pt x="580" y="795"/>
                </a:lnTo>
                <a:lnTo>
                  <a:pt x="590" y="808"/>
                </a:lnTo>
                <a:lnTo>
                  <a:pt x="590" y="808"/>
                </a:lnTo>
                <a:lnTo>
                  <a:pt x="593" y="813"/>
                </a:lnTo>
                <a:lnTo>
                  <a:pt x="600" y="817"/>
                </a:lnTo>
                <a:lnTo>
                  <a:pt x="607" y="820"/>
                </a:lnTo>
                <a:lnTo>
                  <a:pt x="614" y="824"/>
                </a:lnTo>
                <a:lnTo>
                  <a:pt x="632" y="829"/>
                </a:lnTo>
                <a:lnTo>
                  <a:pt x="653" y="832"/>
                </a:lnTo>
                <a:lnTo>
                  <a:pt x="672" y="836"/>
                </a:lnTo>
                <a:lnTo>
                  <a:pt x="689" y="837"/>
                </a:lnTo>
                <a:lnTo>
                  <a:pt x="710" y="839"/>
                </a:lnTo>
                <a:lnTo>
                  <a:pt x="710" y="839"/>
                </a:lnTo>
                <a:lnTo>
                  <a:pt x="768" y="837"/>
                </a:lnTo>
                <a:lnTo>
                  <a:pt x="803" y="837"/>
                </a:lnTo>
                <a:lnTo>
                  <a:pt x="815" y="837"/>
                </a:lnTo>
                <a:lnTo>
                  <a:pt x="821" y="839"/>
                </a:lnTo>
                <a:lnTo>
                  <a:pt x="821" y="839"/>
                </a:lnTo>
                <a:lnTo>
                  <a:pt x="841" y="847"/>
                </a:lnTo>
                <a:lnTo>
                  <a:pt x="876" y="863"/>
                </a:lnTo>
                <a:lnTo>
                  <a:pt x="895" y="874"/>
                </a:lnTo>
                <a:lnTo>
                  <a:pt x="913" y="883"/>
                </a:lnTo>
                <a:lnTo>
                  <a:pt x="928" y="893"/>
                </a:lnTo>
                <a:lnTo>
                  <a:pt x="934" y="897"/>
                </a:lnTo>
                <a:lnTo>
                  <a:pt x="938" y="900"/>
                </a:lnTo>
                <a:lnTo>
                  <a:pt x="938" y="900"/>
                </a:lnTo>
                <a:lnTo>
                  <a:pt x="953" y="920"/>
                </a:lnTo>
                <a:lnTo>
                  <a:pt x="962" y="931"/>
                </a:lnTo>
                <a:lnTo>
                  <a:pt x="973" y="940"/>
                </a:lnTo>
                <a:lnTo>
                  <a:pt x="983" y="950"/>
                </a:lnTo>
                <a:lnTo>
                  <a:pt x="993" y="957"/>
                </a:lnTo>
                <a:lnTo>
                  <a:pt x="1000" y="960"/>
                </a:lnTo>
                <a:lnTo>
                  <a:pt x="1004" y="961"/>
                </a:lnTo>
                <a:lnTo>
                  <a:pt x="1009" y="961"/>
                </a:lnTo>
                <a:lnTo>
                  <a:pt x="1015" y="960"/>
                </a:lnTo>
                <a:lnTo>
                  <a:pt x="1015" y="960"/>
                </a:lnTo>
                <a:lnTo>
                  <a:pt x="1024" y="957"/>
                </a:lnTo>
                <a:lnTo>
                  <a:pt x="1031" y="954"/>
                </a:lnTo>
                <a:lnTo>
                  <a:pt x="1037" y="950"/>
                </a:lnTo>
                <a:lnTo>
                  <a:pt x="1041" y="944"/>
                </a:lnTo>
                <a:lnTo>
                  <a:pt x="1042" y="938"/>
                </a:lnTo>
                <a:lnTo>
                  <a:pt x="1041" y="931"/>
                </a:lnTo>
                <a:lnTo>
                  <a:pt x="1038" y="921"/>
                </a:lnTo>
                <a:lnTo>
                  <a:pt x="1032" y="910"/>
                </a:lnTo>
                <a:lnTo>
                  <a:pt x="1032" y="910"/>
                </a:lnTo>
                <a:lnTo>
                  <a:pt x="1008" y="869"/>
                </a:lnTo>
                <a:lnTo>
                  <a:pt x="998" y="854"/>
                </a:lnTo>
                <a:lnTo>
                  <a:pt x="989" y="843"/>
                </a:lnTo>
                <a:lnTo>
                  <a:pt x="989" y="843"/>
                </a:lnTo>
                <a:lnTo>
                  <a:pt x="983" y="839"/>
                </a:lnTo>
                <a:lnTo>
                  <a:pt x="977" y="835"/>
                </a:lnTo>
                <a:lnTo>
                  <a:pt x="962" y="829"/>
                </a:lnTo>
                <a:lnTo>
                  <a:pt x="939" y="819"/>
                </a:lnTo>
                <a:lnTo>
                  <a:pt x="939" y="819"/>
                </a:lnTo>
                <a:lnTo>
                  <a:pt x="888" y="796"/>
                </a:lnTo>
                <a:lnTo>
                  <a:pt x="888" y="796"/>
                </a:lnTo>
                <a:lnTo>
                  <a:pt x="895" y="799"/>
                </a:lnTo>
                <a:lnTo>
                  <a:pt x="904" y="803"/>
                </a:lnTo>
                <a:lnTo>
                  <a:pt x="905" y="805"/>
                </a:lnTo>
                <a:lnTo>
                  <a:pt x="904" y="805"/>
                </a:lnTo>
                <a:lnTo>
                  <a:pt x="898" y="803"/>
                </a:lnTo>
                <a:lnTo>
                  <a:pt x="861" y="791"/>
                </a:lnTo>
                <a:lnTo>
                  <a:pt x="861" y="791"/>
                </a:lnTo>
                <a:lnTo>
                  <a:pt x="769" y="759"/>
                </a:lnTo>
                <a:lnTo>
                  <a:pt x="728" y="746"/>
                </a:lnTo>
                <a:lnTo>
                  <a:pt x="728" y="746"/>
                </a:lnTo>
                <a:lnTo>
                  <a:pt x="695" y="738"/>
                </a:lnTo>
                <a:lnTo>
                  <a:pt x="667" y="729"/>
                </a:lnTo>
                <a:lnTo>
                  <a:pt x="667" y="729"/>
                </a:lnTo>
                <a:lnTo>
                  <a:pt x="626" y="664"/>
                </a:lnTo>
                <a:lnTo>
                  <a:pt x="579" y="589"/>
                </a:lnTo>
                <a:lnTo>
                  <a:pt x="579" y="589"/>
                </a:lnTo>
                <a:lnTo>
                  <a:pt x="577" y="580"/>
                </a:lnTo>
                <a:lnTo>
                  <a:pt x="573" y="569"/>
                </a:lnTo>
                <a:lnTo>
                  <a:pt x="564" y="538"/>
                </a:lnTo>
                <a:lnTo>
                  <a:pt x="560" y="521"/>
                </a:lnTo>
                <a:lnTo>
                  <a:pt x="552" y="504"/>
                </a:lnTo>
                <a:lnTo>
                  <a:pt x="549" y="497"/>
                </a:lnTo>
                <a:lnTo>
                  <a:pt x="545" y="491"/>
                </a:lnTo>
                <a:lnTo>
                  <a:pt x="540" y="485"/>
                </a:lnTo>
                <a:lnTo>
                  <a:pt x="535" y="481"/>
                </a:lnTo>
                <a:lnTo>
                  <a:pt x="535" y="481"/>
                </a:lnTo>
                <a:lnTo>
                  <a:pt x="512" y="464"/>
                </a:lnTo>
                <a:lnTo>
                  <a:pt x="488" y="449"/>
                </a:lnTo>
                <a:lnTo>
                  <a:pt x="459" y="431"/>
                </a:lnTo>
                <a:lnTo>
                  <a:pt x="459" y="431"/>
                </a:lnTo>
                <a:lnTo>
                  <a:pt x="447" y="418"/>
                </a:lnTo>
                <a:lnTo>
                  <a:pt x="438" y="408"/>
                </a:lnTo>
                <a:lnTo>
                  <a:pt x="431" y="401"/>
                </a:lnTo>
                <a:lnTo>
                  <a:pt x="431" y="401"/>
                </a:lnTo>
                <a:lnTo>
                  <a:pt x="421" y="391"/>
                </a:lnTo>
                <a:lnTo>
                  <a:pt x="408" y="377"/>
                </a:lnTo>
                <a:lnTo>
                  <a:pt x="390" y="354"/>
                </a:lnTo>
                <a:lnTo>
                  <a:pt x="390" y="354"/>
                </a:lnTo>
                <a:lnTo>
                  <a:pt x="366" y="325"/>
                </a:lnTo>
                <a:lnTo>
                  <a:pt x="366" y="325"/>
                </a:lnTo>
                <a:lnTo>
                  <a:pt x="379" y="320"/>
                </a:lnTo>
                <a:lnTo>
                  <a:pt x="389" y="315"/>
                </a:lnTo>
                <a:lnTo>
                  <a:pt x="393" y="312"/>
                </a:lnTo>
                <a:lnTo>
                  <a:pt x="397" y="309"/>
                </a:lnTo>
                <a:lnTo>
                  <a:pt x="397" y="309"/>
                </a:lnTo>
                <a:lnTo>
                  <a:pt x="401" y="303"/>
                </a:lnTo>
                <a:lnTo>
                  <a:pt x="404" y="294"/>
                </a:lnTo>
                <a:lnTo>
                  <a:pt x="406" y="287"/>
                </a:lnTo>
                <a:lnTo>
                  <a:pt x="406" y="282"/>
                </a:lnTo>
                <a:lnTo>
                  <a:pt x="406" y="264"/>
                </a:lnTo>
                <a:lnTo>
                  <a:pt x="406" y="264"/>
                </a:lnTo>
                <a:lnTo>
                  <a:pt x="408" y="251"/>
                </a:lnTo>
                <a:lnTo>
                  <a:pt x="409" y="240"/>
                </a:lnTo>
                <a:lnTo>
                  <a:pt x="409" y="234"/>
                </a:lnTo>
                <a:lnTo>
                  <a:pt x="408" y="230"/>
                </a:lnTo>
                <a:lnTo>
                  <a:pt x="408" y="230"/>
                </a:lnTo>
                <a:lnTo>
                  <a:pt x="404" y="220"/>
                </a:lnTo>
                <a:lnTo>
                  <a:pt x="402" y="217"/>
                </a:lnTo>
                <a:lnTo>
                  <a:pt x="402" y="217"/>
                </a:lnTo>
                <a:lnTo>
                  <a:pt x="398" y="211"/>
                </a:lnTo>
                <a:lnTo>
                  <a:pt x="395" y="207"/>
                </a:lnTo>
                <a:lnTo>
                  <a:pt x="391" y="203"/>
                </a:lnTo>
                <a:lnTo>
                  <a:pt x="391" y="203"/>
                </a:lnTo>
                <a:lnTo>
                  <a:pt x="384" y="201"/>
                </a:lnTo>
                <a:lnTo>
                  <a:pt x="378" y="199"/>
                </a:lnTo>
                <a:lnTo>
                  <a:pt x="372" y="197"/>
                </a:lnTo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501DA6F-24A9-403A-95CC-52F9EFF5B24B}"/>
              </a:ext>
            </a:extLst>
          </p:cNvPr>
          <p:cNvSpPr>
            <a:spLocks/>
          </p:cNvSpPr>
          <p:nvPr/>
        </p:nvSpPr>
        <p:spPr bwMode="auto">
          <a:xfrm>
            <a:off x="632521" y="4669405"/>
            <a:ext cx="1127336" cy="1711700"/>
          </a:xfrm>
          <a:custGeom>
            <a:avLst/>
            <a:gdLst>
              <a:gd name="T0" fmla="*/ 290 w 926"/>
              <a:gd name="T1" fmla="*/ 272 h 1406"/>
              <a:gd name="T2" fmla="*/ 121 w 926"/>
              <a:gd name="T3" fmla="*/ 294 h 1406"/>
              <a:gd name="T4" fmla="*/ 11 w 926"/>
              <a:gd name="T5" fmla="*/ 323 h 1406"/>
              <a:gd name="T6" fmla="*/ 24 w 926"/>
              <a:gd name="T7" fmla="*/ 405 h 1406"/>
              <a:gd name="T8" fmla="*/ 63 w 926"/>
              <a:gd name="T9" fmla="*/ 480 h 1406"/>
              <a:gd name="T10" fmla="*/ 90 w 926"/>
              <a:gd name="T11" fmla="*/ 525 h 1406"/>
              <a:gd name="T12" fmla="*/ 148 w 926"/>
              <a:gd name="T13" fmla="*/ 534 h 1406"/>
              <a:gd name="T14" fmla="*/ 189 w 926"/>
              <a:gd name="T15" fmla="*/ 489 h 1406"/>
              <a:gd name="T16" fmla="*/ 173 w 926"/>
              <a:gd name="T17" fmla="*/ 454 h 1406"/>
              <a:gd name="T18" fmla="*/ 224 w 926"/>
              <a:gd name="T19" fmla="*/ 455 h 1406"/>
              <a:gd name="T20" fmla="*/ 240 w 926"/>
              <a:gd name="T21" fmla="*/ 637 h 1406"/>
              <a:gd name="T22" fmla="*/ 250 w 926"/>
              <a:gd name="T23" fmla="*/ 744 h 1406"/>
              <a:gd name="T24" fmla="*/ 250 w 926"/>
              <a:gd name="T25" fmla="*/ 838 h 1406"/>
              <a:gd name="T26" fmla="*/ 281 w 926"/>
              <a:gd name="T27" fmla="*/ 945 h 1406"/>
              <a:gd name="T28" fmla="*/ 394 w 926"/>
              <a:gd name="T29" fmla="*/ 1030 h 1406"/>
              <a:gd name="T30" fmla="*/ 411 w 926"/>
              <a:gd name="T31" fmla="*/ 1077 h 1406"/>
              <a:gd name="T32" fmla="*/ 393 w 926"/>
              <a:gd name="T33" fmla="*/ 1093 h 1406"/>
              <a:gd name="T34" fmla="*/ 338 w 926"/>
              <a:gd name="T35" fmla="*/ 1161 h 1406"/>
              <a:gd name="T36" fmla="*/ 265 w 926"/>
              <a:gd name="T37" fmla="*/ 1285 h 1406"/>
              <a:gd name="T38" fmla="*/ 204 w 926"/>
              <a:gd name="T39" fmla="*/ 1323 h 1406"/>
              <a:gd name="T40" fmla="*/ 219 w 926"/>
              <a:gd name="T41" fmla="*/ 1354 h 1406"/>
              <a:gd name="T42" fmla="*/ 413 w 926"/>
              <a:gd name="T43" fmla="*/ 1403 h 1406"/>
              <a:gd name="T44" fmla="*/ 453 w 926"/>
              <a:gd name="T45" fmla="*/ 1380 h 1406"/>
              <a:gd name="T46" fmla="*/ 370 w 926"/>
              <a:gd name="T47" fmla="*/ 1327 h 1406"/>
              <a:gd name="T48" fmla="*/ 365 w 926"/>
              <a:gd name="T49" fmla="*/ 1275 h 1406"/>
              <a:gd name="T50" fmla="*/ 507 w 926"/>
              <a:gd name="T51" fmla="*/ 1172 h 1406"/>
              <a:gd name="T52" fmla="*/ 564 w 926"/>
              <a:gd name="T53" fmla="*/ 1121 h 1406"/>
              <a:gd name="T54" fmla="*/ 674 w 926"/>
              <a:gd name="T55" fmla="*/ 1078 h 1406"/>
              <a:gd name="T56" fmla="*/ 697 w 926"/>
              <a:gd name="T57" fmla="*/ 1310 h 1406"/>
              <a:gd name="T58" fmla="*/ 690 w 926"/>
              <a:gd name="T59" fmla="*/ 1372 h 1406"/>
              <a:gd name="T60" fmla="*/ 856 w 926"/>
              <a:gd name="T61" fmla="*/ 1385 h 1406"/>
              <a:gd name="T62" fmla="*/ 921 w 926"/>
              <a:gd name="T63" fmla="*/ 1354 h 1406"/>
              <a:gd name="T64" fmla="*/ 902 w 926"/>
              <a:gd name="T65" fmla="*/ 1310 h 1406"/>
              <a:gd name="T66" fmla="*/ 822 w 926"/>
              <a:gd name="T67" fmla="*/ 1287 h 1406"/>
              <a:gd name="T68" fmla="*/ 789 w 926"/>
              <a:gd name="T69" fmla="*/ 1143 h 1406"/>
              <a:gd name="T70" fmla="*/ 819 w 926"/>
              <a:gd name="T71" fmla="*/ 1077 h 1406"/>
              <a:gd name="T72" fmla="*/ 806 w 926"/>
              <a:gd name="T73" fmla="*/ 984 h 1406"/>
              <a:gd name="T74" fmla="*/ 514 w 926"/>
              <a:gd name="T75" fmla="*/ 811 h 1406"/>
              <a:gd name="T76" fmla="*/ 521 w 926"/>
              <a:gd name="T77" fmla="*/ 699 h 1406"/>
              <a:gd name="T78" fmla="*/ 559 w 926"/>
              <a:gd name="T79" fmla="*/ 474 h 1406"/>
              <a:gd name="T80" fmla="*/ 602 w 926"/>
              <a:gd name="T81" fmla="*/ 438 h 1406"/>
              <a:gd name="T82" fmla="*/ 669 w 926"/>
              <a:gd name="T83" fmla="*/ 342 h 1406"/>
              <a:gd name="T84" fmla="*/ 732 w 926"/>
              <a:gd name="T85" fmla="*/ 349 h 1406"/>
              <a:gd name="T86" fmla="*/ 794 w 926"/>
              <a:gd name="T87" fmla="*/ 351 h 1406"/>
              <a:gd name="T88" fmla="*/ 807 w 926"/>
              <a:gd name="T89" fmla="*/ 340 h 1406"/>
              <a:gd name="T90" fmla="*/ 861 w 926"/>
              <a:gd name="T91" fmla="*/ 337 h 1406"/>
              <a:gd name="T92" fmla="*/ 859 w 926"/>
              <a:gd name="T93" fmla="*/ 234 h 1406"/>
              <a:gd name="T94" fmla="*/ 807 w 926"/>
              <a:gd name="T95" fmla="*/ 194 h 1406"/>
              <a:gd name="T96" fmla="*/ 775 w 926"/>
              <a:gd name="T97" fmla="*/ 185 h 1406"/>
              <a:gd name="T98" fmla="*/ 684 w 926"/>
              <a:gd name="T99" fmla="*/ 184 h 1406"/>
              <a:gd name="T100" fmla="*/ 652 w 926"/>
              <a:gd name="T101" fmla="*/ 237 h 1406"/>
              <a:gd name="T102" fmla="*/ 559 w 926"/>
              <a:gd name="T103" fmla="*/ 289 h 1406"/>
              <a:gd name="T104" fmla="*/ 564 w 926"/>
              <a:gd name="T105" fmla="*/ 262 h 1406"/>
              <a:gd name="T106" fmla="*/ 556 w 926"/>
              <a:gd name="T107" fmla="*/ 154 h 1406"/>
              <a:gd name="T108" fmla="*/ 613 w 926"/>
              <a:gd name="T109" fmla="*/ 108 h 1406"/>
              <a:gd name="T110" fmla="*/ 495 w 926"/>
              <a:gd name="T111" fmla="*/ 23 h 1406"/>
              <a:gd name="T112" fmla="*/ 415 w 926"/>
              <a:gd name="T113" fmla="*/ 8 h 1406"/>
              <a:gd name="T114" fmla="*/ 385 w 926"/>
              <a:gd name="T115" fmla="*/ 14 h 1406"/>
              <a:gd name="T116" fmla="*/ 335 w 926"/>
              <a:gd name="T117" fmla="*/ 87 h 1406"/>
              <a:gd name="T118" fmla="*/ 345 w 926"/>
              <a:gd name="T119" fmla="*/ 175 h 1406"/>
              <a:gd name="T120" fmla="*/ 367 w 926"/>
              <a:gd name="T121" fmla="*/ 23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6" h="1406">
                <a:moveTo>
                  <a:pt x="367" y="232"/>
                </a:moveTo>
                <a:lnTo>
                  <a:pt x="365" y="255"/>
                </a:lnTo>
                <a:lnTo>
                  <a:pt x="365" y="255"/>
                </a:lnTo>
                <a:lnTo>
                  <a:pt x="352" y="254"/>
                </a:lnTo>
                <a:lnTo>
                  <a:pt x="339" y="255"/>
                </a:lnTo>
                <a:lnTo>
                  <a:pt x="333" y="257"/>
                </a:lnTo>
                <a:lnTo>
                  <a:pt x="327" y="258"/>
                </a:lnTo>
                <a:lnTo>
                  <a:pt x="327" y="258"/>
                </a:lnTo>
                <a:lnTo>
                  <a:pt x="290" y="272"/>
                </a:lnTo>
                <a:lnTo>
                  <a:pt x="269" y="278"/>
                </a:lnTo>
                <a:lnTo>
                  <a:pt x="259" y="281"/>
                </a:lnTo>
                <a:lnTo>
                  <a:pt x="259" y="281"/>
                </a:lnTo>
                <a:lnTo>
                  <a:pt x="193" y="286"/>
                </a:lnTo>
                <a:lnTo>
                  <a:pt x="148" y="288"/>
                </a:lnTo>
                <a:lnTo>
                  <a:pt x="133" y="291"/>
                </a:lnTo>
                <a:lnTo>
                  <a:pt x="127" y="292"/>
                </a:lnTo>
                <a:lnTo>
                  <a:pt x="127" y="292"/>
                </a:lnTo>
                <a:lnTo>
                  <a:pt x="121" y="294"/>
                </a:lnTo>
                <a:lnTo>
                  <a:pt x="109" y="297"/>
                </a:lnTo>
                <a:lnTo>
                  <a:pt x="87" y="300"/>
                </a:lnTo>
                <a:lnTo>
                  <a:pt x="87" y="300"/>
                </a:lnTo>
                <a:lnTo>
                  <a:pt x="75" y="303"/>
                </a:lnTo>
                <a:lnTo>
                  <a:pt x="50" y="308"/>
                </a:lnTo>
                <a:lnTo>
                  <a:pt x="36" y="311"/>
                </a:lnTo>
                <a:lnTo>
                  <a:pt x="24" y="315"/>
                </a:lnTo>
                <a:lnTo>
                  <a:pt x="15" y="320"/>
                </a:lnTo>
                <a:lnTo>
                  <a:pt x="11" y="323"/>
                </a:lnTo>
                <a:lnTo>
                  <a:pt x="7" y="326"/>
                </a:lnTo>
                <a:lnTo>
                  <a:pt x="7" y="326"/>
                </a:lnTo>
                <a:lnTo>
                  <a:pt x="2" y="338"/>
                </a:lnTo>
                <a:lnTo>
                  <a:pt x="0" y="342"/>
                </a:lnTo>
                <a:lnTo>
                  <a:pt x="0" y="346"/>
                </a:lnTo>
                <a:lnTo>
                  <a:pt x="1" y="354"/>
                </a:lnTo>
                <a:lnTo>
                  <a:pt x="4" y="361"/>
                </a:lnTo>
                <a:lnTo>
                  <a:pt x="4" y="361"/>
                </a:lnTo>
                <a:lnTo>
                  <a:pt x="24" y="405"/>
                </a:lnTo>
                <a:lnTo>
                  <a:pt x="36" y="430"/>
                </a:lnTo>
                <a:lnTo>
                  <a:pt x="42" y="442"/>
                </a:lnTo>
                <a:lnTo>
                  <a:pt x="42" y="442"/>
                </a:lnTo>
                <a:lnTo>
                  <a:pt x="50" y="452"/>
                </a:lnTo>
                <a:lnTo>
                  <a:pt x="58" y="465"/>
                </a:lnTo>
                <a:lnTo>
                  <a:pt x="58" y="465"/>
                </a:lnTo>
                <a:lnTo>
                  <a:pt x="61" y="470"/>
                </a:lnTo>
                <a:lnTo>
                  <a:pt x="62" y="475"/>
                </a:lnTo>
                <a:lnTo>
                  <a:pt x="63" y="480"/>
                </a:lnTo>
                <a:lnTo>
                  <a:pt x="67" y="485"/>
                </a:lnTo>
                <a:lnTo>
                  <a:pt x="67" y="485"/>
                </a:lnTo>
                <a:lnTo>
                  <a:pt x="76" y="499"/>
                </a:lnTo>
                <a:lnTo>
                  <a:pt x="81" y="506"/>
                </a:lnTo>
                <a:lnTo>
                  <a:pt x="84" y="512"/>
                </a:lnTo>
                <a:lnTo>
                  <a:pt x="84" y="512"/>
                </a:lnTo>
                <a:lnTo>
                  <a:pt x="86" y="517"/>
                </a:lnTo>
                <a:lnTo>
                  <a:pt x="87" y="521"/>
                </a:lnTo>
                <a:lnTo>
                  <a:pt x="90" y="525"/>
                </a:lnTo>
                <a:lnTo>
                  <a:pt x="93" y="528"/>
                </a:lnTo>
                <a:lnTo>
                  <a:pt x="99" y="533"/>
                </a:lnTo>
                <a:lnTo>
                  <a:pt x="105" y="537"/>
                </a:lnTo>
                <a:lnTo>
                  <a:pt x="114" y="539"/>
                </a:lnTo>
                <a:lnTo>
                  <a:pt x="114" y="539"/>
                </a:lnTo>
                <a:lnTo>
                  <a:pt x="124" y="542"/>
                </a:lnTo>
                <a:lnTo>
                  <a:pt x="132" y="540"/>
                </a:lnTo>
                <a:lnTo>
                  <a:pt x="141" y="538"/>
                </a:lnTo>
                <a:lnTo>
                  <a:pt x="148" y="534"/>
                </a:lnTo>
                <a:lnTo>
                  <a:pt x="154" y="529"/>
                </a:lnTo>
                <a:lnTo>
                  <a:pt x="159" y="526"/>
                </a:lnTo>
                <a:lnTo>
                  <a:pt x="162" y="522"/>
                </a:lnTo>
                <a:lnTo>
                  <a:pt x="177" y="503"/>
                </a:lnTo>
                <a:lnTo>
                  <a:pt x="177" y="503"/>
                </a:lnTo>
                <a:lnTo>
                  <a:pt x="183" y="498"/>
                </a:lnTo>
                <a:lnTo>
                  <a:pt x="187" y="493"/>
                </a:lnTo>
                <a:lnTo>
                  <a:pt x="189" y="491"/>
                </a:lnTo>
                <a:lnTo>
                  <a:pt x="189" y="489"/>
                </a:lnTo>
                <a:lnTo>
                  <a:pt x="189" y="489"/>
                </a:lnTo>
                <a:lnTo>
                  <a:pt x="190" y="478"/>
                </a:lnTo>
                <a:lnTo>
                  <a:pt x="189" y="474"/>
                </a:lnTo>
                <a:lnTo>
                  <a:pt x="187" y="470"/>
                </a:lnTo>
                <a:lnTo>
                  <a:pt x="187" y="470"/>
                </a:lnTo>
                <a:lnTo>
                  <a:pt x="179" y="464"/>
                </a:lnTo>
                <a:lnTo>
                  <a:pt x="177" y="459"/>
                </a:lnTo>
                <a:lnTo>
                  <a:pt x="173" y="454"/>
                </a:lnTo>
                <a:lnTo>
                  <a:pt x="173" y="454"/>
                </a:lnTo>
                <a:lnTo>
                  <a:pt x="156" y="426"/>
                </a:lnTo>
                <a:lnTo>
                  <a:pt x="156" y="426"/>
                </a:lnTo>
                <a:lnTo>
                  <a:pt x="149" y="417"/>
                </a:lnTo>
                <a:lnTo>
                  <a:pt x="147" y="413"/>
                </a:lnTo>
                <a:lnTo>
                  <a:pt x="223" y="428"/>
                </a:lnTo>
                <a:lnTo>
                  <a:pt x="223" y="428"/>
                </a:lnTo>
                <a:lnTo>
                  <a:pt x="222" y="441"/>
                </a:lnTo>
                <a:lnTo>
                  <a:pt x="223" y="449"/>
                </a:lnTo>
                <a:lnTo>
                  <a:pt x="224" y="455"/>
                </a:lnTo>
                <a:lnTo>
                  <a:pt x="224" y="455"/>
                </a:lnTo>
                <a:lnTo>
                  <a:pt x="228" y="463"/>
                </a:lnTo>
                <a:lnTo>
                  <a:pt x="232" y="470"/>
                </a:lnTo>
                <a:lnTo>
                  <a:pt x="232" y="470"/>
                </a:lnTo>
                <a:lnTo>
                  <a:pt x="233" y="523"/>
                </a:lnTo>
                <a:lnTo>
                  <a:pt x="235" y="592"/>
                </a:lnTo>
                <a:lnTo>
                  <a:pt x="235" y="592"/>
                </a:lnTo>
                <a:lnTo>
                  <a:pt x="238" y="613"/>
                </a:lnTo>
                <a:lnTo>
                  <a:pt x="240" y="637"/>
                </a:lnTo>
                <a:lnTo>
                  <a:pt x="242" y="662"/>
                </a:lnTo>
                <a:lnTo>
                  <a:pt x="244" y="686"/>
                </a:lnTo>
                <a:lnTo>
                  <a:pt x="244" y="686"/>
                </a:lnTo>
                <a:lnTo>
                  <a:pt x="242" y="705"/>
                </a:lnTo>
                <a:lnTo>
                  <a:pt x="242" y="721"/>
                </a:lnTo>
                <a:lnTo>
                  <a:pt x="241" y="731"/>
                </a:lnTo>
                <a:lnTo>
                  <a:pt x="242" y="735"/>
                </a:lnTo>
                <a:lnTo>
                  <a:pt x="242" y="735"/>
                </a:lnTo>
                <a:lnTo>
                  <a:pt x="250" y="744"/>
                </a:lnTo>
                <a:lnTo>
                  <a:pt x="253" y="750"/>
                </a:lnTo>
                <a:lnTo>
                  <a:pt x="255" y="754"/>
                </a:lnTo>
                <a:lnTo>
                  <a:pt x="255" y="757"/>
                </a:lnTo>
                <a:lnTo>
                  <a:pt x="255" y="757"/>
                </a:lnTo>
                <a:lnTo>
                  <a:pt x="253" y="780"/>
                </a:lnTo>
                <a:lnTo>
                  <a:pt x="253" y="813"/>
                </a:lnTo>
                <a:lnTo>
                  <a:pt x="253" y="813"/>
                </a:lnTo>
                <a:lnTo>
                  <a:pt x="252" y="826"/>
                </a:lnTo>
                <a:lnTo>
                  <a:pt x="250" y="838"/>
                </a:lnTo>
                <a:lnTo>
                  <a:pt x="250" y="852"/>
                </a:lnTo>
                <a:lnTo>
                  <a:pt x="251" y="862"/>
                </a:lnTo>
                <a:lnTo>
                  <a:pt x="253" y="874"/>
                </a:lnTo>
                <a:lnTo>
                  <a:pt x="253" y="874"/>
                </a:lnTo>
                <a:lnTo>
                  <a:pt x="258" y="897"/>
                </a:lnTo>
                <a:lnTo>
                  <a:pt x="264" y="915"/>
                </a:lnTo>
                <a:lnTo>
                  <a:pt x="273" y="929"/>
                </a:lnTo>
                <a:lnTo>
                  <a:pt x="281" y="945"/>
                </a:lnTo>
                <a:lnTo>
                  <a:pt x="281" y="945"/>
                </a:lnTo>
                <a:lnTo>
                  <a:pt x="287" y="954"/>
                </a:lnTo>
                <a:lnTo>
                  <a:pt x="296" y="961"/>
                </a:lnTo>
                <a:lnTo>
                  <a:pt x="305" y="968"/>
                </a:lnTo>
                <a:lnTo>
                  <a:pt x="315" y="974"/>
                </a:lnTo>
                <a:lnTo>
                  <a:pt x="332" y="985"/>
                </a:lnTo>
                <a:lnTo>
                  <a:pt x="343" y="992"/>
                </a:lnTo>
                <a:lnTo>
                  <a:pt x="343" y="992"/>
                </a:lnTo>
                <a:lnTo>
                  <a:pt x="362" y="1006"/>
                </a:lnTo>
                <a:lnTo>
                  <a:pt x="394" y="1030"/>
                </a:lnTo>
                <a:lnTo>
                  <a:pt x="424" y="1053"/>
                </a:lnTo>
                <a:lnTo>
                  <a:pt x="434" y="1060"/>
                </a:lnTo>
                <a:lnTo>
                  <a:pt x="436" y="1063"/>
                </a:lnTo>
                <a:lnTo>
                  <a:pt x="436" y="1064"/>
                </a:lnTo>
                <a:lnTo>
                  <a:pt x="436" y="1064"/>
                </a:lnTo>
                <a:lnTo>
                  <a:pt x="422" y="1070"/>
                </a:lnTo>
                <a:lnTo>
                  <a:pt x="413" y="1075"/>
                </a:lnTo>
                <a:lnTo>
                  <a:pt x="412" y="1076"/>
                </a:lnTo>
                <a:lnTo>
                  <a:pt x="411" y="1077"/>
                </a:lnTo>
                <a:lnTo>
                  <a:pt x="411" y="1077"/>
                </a:lnTo>
                <a:lnTo>
                  <a:pt x="413" y="1078"/>
                </a:lnTo>
                <a:lnTo>
                  <a:pt x="415" y="1078"/>
                </a:lnTo>
                <a:lnTo>
                  <a:pt x="416" y="1078"/>
                </a:lnTo>
                <a:lnTo>
                  <a:pt x="413" y="1082"/>
                </a:lnTo>
                <a:lnTo>
                  <a:pt x="413" y="1082"/>
                </a:lnTo>
                <a:lnTo>
                  <a:pt x="410" y="1086"/>
                </a:lnTo>
                <a:lnTo>
                  <a:pt x="402" y="1089"/>
                </a:lnTo>
                <a:lnTo>
                  <a:pt x="393" y="1093"/>
                </a:lnTo>
                <a:lnTo>
                  <a:pt x="381" y="1099"/>
                </a:lnTo>
                <a:lnTo>
                  <a:pt x="370" y="1108"/>
                </a:lnTo>
                <a:lnTo>
                  <a:pt x="359" y="1117"/>
                </a:lnTo>
                <a:lnTo>
                  <a:pt x="354" y="1123"/>
                </a:lnTo>
                <a:lnTo>
                  <a:pt x="349" y="1129"/>
                </a:lnTo>
                <a:lnTo>
                  <a:pt x="347" y="1135"/>
                </a:lnTo>
                <a:lnTo>
                  <a:pt x="343" y="1144"/>
                </a:lnTo>
                <a:lnTo>
                  <a:pt x="343" y="1144"/>
                </a:lnTo>
                <a:lnTo>
                  <a:pt x="338" y="1161"/>
                </a:lnTo>
                <a:lnTo>
                  <a:pt x="330" y="1179"/>
                </a:lnTo>
                <a:lnTo>
                  <a:pt x="319" y="1198"/>
                </a:lnTo>
                <a:lnTo>
                  <a:pt x="309" y="1218"/>
                </a:lnTo>
                <a:lnTo>
                  <a:pt x="288" y="1249"/>
                </a:lnTo>
                <a:lnTo>
                  <a:pt x="278" y="1266"/>
                </a:lnTo>
                <a:lnTo>
                  <a:pt x="278" y="1266"/>
                </a:lnTo>
                <a:lnTo>
                  <a:pt x="274" y="1272"/>
                </a:lnTo>
                <a:lnTo>
                  <a:pt x="272" y="1278"/>
                </a:lnTo>
                <a:lnTo>
                  <a:pt x="265" y="1285"/>
                </a:lnTo>
                <a:lnTo>
                  <a:pt x="255" y="1293"/>
                </a:lnTo>
                <a:lnTo>
                  <a:pt x="255" y="1293"/>
                </a:lnTo>
                <a:lnTo>
                  <a:pt x="247" y="1297"/>
                </a:lnTo>
                <a:lnTo>
                  <a:pt x="240" y="1300"/>
                </a:lnTo>
                <a:lnTo>
                  <a:pt x="225" y="1306"/>
                </a:lnTo>
                <a:lnTo>
                  <a:pt x="218" y="1310"/>
                </a:lnTo>
                <a:lnTo>
                  <a:pt x="212" y="1314"/>
                </a:lnTo>
                <a:lnTo>
                  <a:pt x="207" y="1317"/>
                </a:lnTo>
                <a:lnTo>
                  <a:pt x="204" y="1323"/>
                </a:lnTo>
                <a:lnTo>
                  <a:pt x="204" y="1323"/>
                </a:lnTo>
                <a:lnTo>
                  <a:pt x="201" y="1328"/>
                </a:lnTo>
                <a:lnTo>
                  <a:pt x="201" y="1333"/>
                </a:lnTo>
                <a:lnTo>
                  <a:pt x="202" y="1338"/>
                </a:lnTo>
                <a:lnTo>
                  <a:pt x="204" y="1342"/>
                </a:lnTo>
                <a:lnTo>
                  <a:pt x="208" y="1348"/>
                </a:lnTo>
                <a:lnTo>
                  <a:pt x="213" y="1352"/>
                </a:lnTo>
                <a:lnTo>
                  <a:pt x="213" y="1352"/>
                </a:lnTo>
                <a:lnTo>
                  <a:pt x="219" y="1354"/>
                </a:lnTo>
                <a:lnTo>
                  <a:pt x="230" y="1357"/>
                </a:lnTo>
                <a:lnTo>
                  <a:pt x="263" y="1363"/>
                </a:lnTo>
                <a:lnTo>
                  <a:pt x="299" y="1371"/>
                </a:lnTo>
                <a:lnTo>
                  <a:pt x="322" y="1377"/>
                </a:lnTo>
                <a:lnTo>
                  <a:pt x="322" y="1377"/>
                </a:lnTo>
                <a:lnTo>
                  <a:pt x="349" y="1386"/>
                </a:lnTo>
                <a:lnTo>
                  <a:pt x="370" y="1392"/>
                </a:lnTo>
                <a:lnTo>
                  <a:pt x="392" y="1398"/>
                </a:lnTo>
                <a:lnTo>
                  <a:pt x="413" y="1403"/>
                </a:lnTo>
                <a:lnTo>
                  <a:pt x="432" y="1406"/>
                </a:lnTo>
                <a:lnTo>
                  <a:pt x="439" y="1406"/>
                </a:lnTo>
                <a:lnTo>
                  <a:pt x="445" y="1405"/>
                </a:lnTo>
                <a:lnTo>
                  <a:pt x="448" y="1403"/>
                </a:lnTo>
                <a:lnTo>
                  <a:pt x="451" y="1401"/>
                </a:lnTo>
                <a:lnTo>
                  <a:pt x="451" y="1401"/>
                </a:lnTo>
                <a:lnTo>
                  <a:pt x="453" y="1389"/>
                </a:lnTo>
                <a:lnTo>
                  <a:pt x="455" y="1384"/>
                </a:lnTo>
                <a:lnTo>
                  <a:pt x="453" y="1380"/>
                </a:lnTo>
                <a:lnTo>
                  <a:pt x="452" y="1377"/>
                </a:lnTo>
                <a:lnTo>
                  <a:pt x="448" y="1373"/>
                </a:lnTo>
                <a:lnTo>
                  <a:pt x="444" y="1369"/>
                </a:lnTo>
                <a:lnTo>
                  <a:pt x="438" y="1366"/>
                </a:lnTo>
                <a:lnTo>
                  <a:pt x="438" y="1366"/>
                </a:lnTo>
                <a:lnTo>
                  <a:pt x="398" y="1345"/>
                </a:lnTo>
                <a:lnTo>
                  <a:pt x="379" y="1335"/>
                </a:lnTo>
                <a:lnTo>
                  <a:pt x="373" y="1331"/>
                </a:lnTo>
                <a:lnTo>
                  <a:pt x="370" y="1327"/>
                </a:lnTo>
                <a:lnTo>
                  <a:pt x="370" y="1327"/>
                </a:lnTo>
                <a:lnTo>
                  <a:pt x="365" y="1320"/>
                </a:lnTo>
                <a:lnTo>
                  <a:pt x="362" y="1311"/>
                </a:lnTo>
                <a:lnTo>
                  <a:pt x="360" y="1297"/>
                </a:lnTo>
                <a:lnTo>
                  <a:pt x="360" y="1297"/>
                </a:lnTo>
                <a:lnTo>
                  <a:pt x="360" y="1289"/>
                </a:lnTo>
                <a:lnTo>
                  <a:pt x="361" y="1282"/>
                </a:lnTo>
                <a:lnTo>
                  <a:pt x="364" y="1277"/>
                </a:lnTo>
                <a:lnTo>
                  <a:pt x="365" y="1275"/>
                </a:lnTo>
                <a:lnTo>
                  <a:pt x="365" y="1275"/>
                </a:lnTo>
                <a:lnTo>
                  <a:pt x="416" y="1232"/>
                </a:lnTo>
                <a:lnTo>
                  <a:pt x="468" y="1191"/>
                </a:lnTo>
                <a:lnTo>
                  <a:pt x="468" y="1191"/>
                </a:lnTo>
                <a:lnTo>
                  <a:pt x="482" y="1180"/>
                </a:lnTo>
                <a:lnTo>
                  <a:pt x="497" y="1171"/>
                </a:lnTo>
                <a:lnTo>
                  <a:pt x="497" y="1171"/>
                </a:lnTo>
                <a:lnTo>
                  <a:pt x="502" y="1172"/>
                </a:lnTo>
                <a:lnTo>
                  <a:pt x="507" y="1172"/>
                </a:lnTo>
                <a:lnTo>
                  <a:pt x="510" y="1171"/>
                </a:lnTo>
                <a:lnTo>
                  <a:pt x="510" y="1171"/>
                </a:lnTo>
                <a:lnTo>
                  <a:pt x="514" y="1169"/>
                </a:lnTo>
                <a:lnTo>
                  <a:pt x="519" y="1165"/>
                </a:lnTo>
                <a:lnTo>
                  <a:pt x="531" y="1151"/>
                </a:lnTo>
                <a:lnTo>
                  <a:pt x="547" y="1134"/>
                </a:lnTo>
                <a:lnTo>
                  <a:pt x="555" y="1127"/>
                </a:lnTo>
                <a:lnTo>
                  <a:pt x="564" y="1121"/>
                </a:lnTo>
                <a:lnTo>
                  <a:pt x="564" y="1121"/>
                </a:lnTo>
                <a:lnTo>
                  <a:pt x="578" y="1109"/>
                </a:lnTo>
                <a:lnTo>
                  <a:pt x="589" y="1098"/>
                </a:lnTo>
                <a:lnTo>
                  <a:pt x="596" y="1087"/>
                </a:lnTo>
                <a:lnTo>
                  <a:pt x="600" y="1080"/>
                </a:lnTo>
                <a:lnTo>
                  <a:pt x="600" y="1080"/>
                </a:lnTo>
                <a:lnTo>
                  <a:pt x="601" y="1071"/>
                </a:lnTo>
                <a:lnTo>
                  <a:pt x="602" y="1059"/>
                </a:lnTo>
                <a:lnTo>
                  <a:pt x="604" y="1045"/>
                </a:lnTo>
                <a:lnTo>
                  <a:pt x="674" y="1078"/>
                </a:lnTo>
                <a:lnTo>
                  <a:pt x="674" y="1078"/>
                </a:lnTo>
                <a:lnTo>
                  <a:pt x="675" y="1118"/>
                </a:lnTo>
                <a:lnTo>
                  <a:pt x="678" y="1152"/>
                </a:lnTo>
                <a:lnTo>
                  <a:pt x="681" y="1179"/>
                </a:lnTo>
                <a:lnTo>
                  <a:pt x="681" y="1179"/>
                </a:lnTo>
                <a:lnTo>
                  <a:pt x="686" y="1211"/>
                </a:lnTo>
                <a:lnTo>
                  <a:pt x="691" y="1254"/>
                </a:lnTo>
                <a:lnTo>
                  <a:pt x="696" y="1292"/>
                </a:lnTo>
                <a:lnTo>
                  <a:pt x="697" y="1310"/>
                </a:lnTo>
                <a:lnTo>
                  <a:pt x="697" y="1310"/>
                </a:lnTo>
                <a:lnTo>
                  <a:pt x="693" y="1317"/>
                </a:lnTo>
                <a:lnTo>
                  <a:pt x="689" y="1333"/>
                </a:lnTo>
                <a:lnTo>
                  <a:pt x="685" y="1350"/>
                </a:lnTo>
                <a:lnTo>
                  <a:pt x="684" y="1357"/>
                </a:lnTo>
                <a:lnTo>
                  <a:pt x="684" y="1363"/>
                </a:lnTo>
                <a:lnTo>
                  <a:pt x="684" y="1363"/>
                </a:lnTo>
                <a:lnTo>
                  <a:pt x="686" y="1367"/>
                </a:lnTo>
                <a:lnTo>
                  <a:pt x="690" y="1372"/>
                </a:lnTo>
                <a:lnTo>
                  <a:pt x="696" y="1375"/>
                </a:lnTo>
                <a:lnTo>
                  <a:pt x="702" y="1379"/>
                </a:lnTo>
                <a:lnTo>
                  <a:pt x="715" y="1385"/>
                </a:lnTo>
                <a:lnTo>
                  <a:pt x="722" y="1388"/>
                </a:lnTo>
                <a:lnTo>
                  <a:pt x="722" y="1388"/>
                </a:lnTo>
                <a:lnTo>
                  <a:pt x="770" y="1386"/>
                </a:lnTo>
                <a:lnTo>
                  <a:pt x="834" y="1385"/>
                </a:lnTo>
                <a:lnTo>
                  <a:pt x="834" y="1385"/>
                </a:lnTo>
                <a:lnTo>
                  <a:pt x="856" y="1385"/>
                </a:lnTo>
                <a:lnTo>
                  <a:pt x="876" y="1385"/>
                </a:lnTo>
                <a:lnTo>
                  <a:pt x="895" y="1383"/>
                </a:lnTo>
                <a:lnTo>
                  <a:pt x="902" y="1382"/>
                </a:lnTo>
                <a:lnTo>
                  <a:pt x="907" y="1379"/>
                </a:lnTo>
                <a:lnTo>
                  <a:pt x="907" y="1379"/>
                </a:lnTo>
                <a:lnTo>
                  <a:pt x="912" y="1374"/>
                </a:lnTo>
                <a:lnTo>
                  <a:pt x="915" y="1368"/>
                </a:lnTo>
                <a:lnTo>
                  <a:pt x="919" y="1361"/>
                </a:lnTo>
                <a:lnTo>
                  <a:pt x="921" y="1354"/>
                </a:lnTo>
                <a:lnTo>
                  <a:pt x="925" y="1337"/>
                </a:lnTo>
                <a:lnTo>
                  <a:pt x="926" y="1329"/>
                </a:lnTo>
                <a:lnTo>
                  <a:pt x="926" y="1323"/>
                </a:lnTo>
                <a:lnTo>
                  <a:pt x="926" y="1323"/>
                </a:lnTo>
                <a:lnTo>
                  <a:pt x="925" y="1321"/>
                </a:lnTo>
                <a:lnTo>
                  <a:pt x="924" y="1318"/>
                </a:lnTo>
                <a:lnTo>
                  <a:pt x="918" y="1315"/>
                </a:lnTo>
                <a:lnTo>
                  <a:pt x="910" y="1312"/>
                </a:lnTo>
                <a:lnTo>
                  <a:pt x="902" y="1310"/>
                </a:lnTo>
                <a:lnTo>
                  <a:pt x="885" y="1306"/>
                </a:lnTo>
                <a:lnTo>
                  <a:pt x="872" y="1304"/>
                </a:lnTo>
                <a:lnTo>
                  <a:pt x="872" y="1304"/>
                </a:lnTo>
                <a:lnTo>
                  <a:pt x="858" y="1300"/>
                </a:lnTo>
                <a:lnTo>
                  <a:pt x="850" y="1297"/>
                </a:lnTo>
                <a:lnTo>
                  <a:pt x="850" y="1297"/>
                </a:lnTo>
                <a:lnTo>
                  <a:pt x="841" y="1293"/>
                </a:lnTo>
                <a:lnTo>
                  <a:pt x="835" y="1291"/>
                </a:lnTo>
                <a:lnTo>
                  <a:pt x="822" y="1287"/>
                </a:lnTo>
                <a:lnTo>
                  <a:pt x="822" y="1287"/>
                </a:lnTo>
                <a:lnTo>
                  <a:pt x="793" y="1278"/>
                </a:lnTo>
                <a:lnTo>
                  <a:pt x="779" y="1275"/>
                </a:lnTo>
                <a:lnTo>
                  <a:pt x="779" y="1275"/>
                </a:lnTo>
                <a:lnTo>
                  <a:pt x="769" y="1271"/>
                </a:lnTo>
                <a:lnTo>
                  <a:pt x="769" y="1271"/>
                </a:lnTo>
                <a:lnTo>
                  <a:pt x="778" y="1205"/>
                </a:lnTo>
                <a:lnTo>
                  <a:pt x="787" y="1158"/>
                </a:lnTo>
                <a:lnTo>
                  <a:pt x="789" y="1143"/>
                </a:lnTo>
                <a:lnTo>
                  <a:pt x="792" y="1137"/>
                </a:lnTo>
                <a:lnTo>
                  <a:pt x="792" y="1137"/>
                </a:lnTo>
                <a:lnTo>
                  <a:pt x="793" y="1137"/>
                </a:lnTo>
                <a:lnTo>
                  <a:pt x="796" y="1135"/>
                </a:lnTo>
                <a:lnTo>
                  <a:pt x="800" y="1133"/>
                </a:lnTo>
                <a:lnTo>
                  <a:pt x="804" y="1126"/>
                </a:lnTo>
                <a:lnTo>
                  <a:pt x="804" y="1126"/>
                </a:lnTo>
                <a:lnTo>
                  <a:pt x="810" y="1109"/>
                </a:lnTo>
                <a:lnTo>
                  <a:pt x="819" y="1077"/>
                </a:lnTo>
                <a:lnTo>
                  <a:pt x="823" y="1060"/>
                </a:lnTo>
                <a:lnTo>
                  <a:pt x="825" y="1045"/>
                </a:lnTo>
                <a:lnTo>
                  <a:pt x="827" y="1030"/>
                </a:lnTo>
                <a:lnTo>
                  <a:pt x="825" y="1024"/>
                </a:lnTo>
                <a:lnTo>
                  <a:pt x="825" y="1019"/>
                </a:lnTo>
                <a:lnTo>
                  <a:pt x="825" y="1019"/>
                </a:lnTo>
                <a:lnTo>
                  <a:pt x="818" y="1003"/>
                </a:lnTo>
                <a:lnTo>
                  <a:pt x="812" y="991"/>
                </a:lnTo>
                <a:lnTo>
                  <a:pt x="806" y="984"/>
                </a:lnTo>
                <a:lnTo>
                  <a:pt x="801" y="979"/>
                </a:lnTo>
                <a:lnTo>
                  <a:pt x="801" y="979"/>
                </a:lnTo>
                <a:lnTo>
                  <a:pt x="788" y="971"/>
                </a:lnTo>
                <a:lnTo>
                  <a:pt x="754" y="951"/>
                </a:lnTo>
                <a:lnTo>
                  <a:pt x="656" y="894"/>
                </a:lnTo>
                <a:lnTo>
                  <a:pt x="558" y="838"/>
                </a:lnTo>
                <a:lnTo>
                  <a:pt x="526" y="819"/>
                </a:lnTo>
                <a:lnTo>
                  <a:pt x="514" y="811"/>
                </a:lnTo>
                <a:lnTo>
                  <a:pt x="514" y="811"/>
                </a:lnTo>
                <a:lnTo>
                  <a:pt x="512" y="800"/>
                </a:lnTo>
                <a:lnTo>
                  <a:pt x="510" y="788"/>
                </a:lnTo>
                <a:lnTo>
                  <a:pt x="510" y="788"/>
                </a:lnTo>
                <a:lnTo>
                  <a:pt x="512" y="777"/>
                </a:lnTo>
                <a:lnTo>
                  <a:pt x="513" y="769"/>
                </a:lnTo>
                <a:lnTo>
                  <a:pt x="513" y="769"/>
                </a:lnTo>
                <a:lnTo>
                  <a:pt x="516" y="740"/>
                </a:lnTo>
                <a:lnTo>
                  <a:pt x="520" y="717"/>
                </a:lnTo>
                <a:lnTo>
                  <a:pt x="521" y="699"/>
                </a:lnTo>
                <a:lnTo>
                  <a:pt x="521" y="699"/>
                </a:lnTo>
                <a:lnTo>
                  <a:pt x="518" y="583"/>
                </a:lnTo>
                <a:lnTo>
                  <a:pt x="518" y="583"/>
                </a:lnTo>
                <a:lnTo>
                  <a:pt x="520" y="574"/>
                </a:lnTo>
                <a:lnTo>
                  <a:pt x="524" y="561"/>
                </a:lnTo>
                <a:lnTo>
                  <a:pt x="536" y="525"/>
                </a:lnTo>
                <a:lnTo>
                  <a:pt x="554" y="476"/>
                </a:lnTo>
                <a:lnTo>
                  <a:pt x="554" y="476"/>
                </a:lnTo>
                <a:lnTo>
                  <a:pt x="559" y="474"/>
                </a:lnTo>
                <a:lnTo>
                  <a:pt x="568" y="470"/>
                </a:lnTo>
                <a:lnTo>
                  <a:pt x="581" y="463"/>
                </a:lnTo>
                <a:lnTo>
                  <a:pt x="585" y="459"/>
                </a:lnTo>
                <a:lnTo>
                  <a:pt x="589" y="454"/>
                </a:lnTo>
                <a:lnTo>
                  <a:pt x="589" y="454"/>
                </a:lnTo>
                <a:lnTo>
                  <a:pt x="592" y="451"/>
                </a:lnTo>
                <a:lnTo>
                  <a:pt x="594" y="447"/>
                </a:lnTo>
                <a:lnTo>
                  <a:pt x="600" y="442"/>
                </a:lnTo>
                <a:lnTo>
                  <a:pt x="602" y="438"/>
                </a:lnTo>
                <a:lnTo>
                  <a:pt x="605" y="435"/>
                </a:lnTo>
                <a:lnTo>
                  <a:pt x="606" y="431"/>
                </a:lnTo>
                <a:lnTo>
                  <a:pt x="607" y="424"/>
                </a:lnTo>
                <a:lnTo>
                  <a:pt x="607" y="424"/>
                </a:lnTo>
                <a:lnTo>
                  <a:pt x="606" y="409"/>
                </a:lnTo>
                <a:lnTo>
                  <a:pt x="605" y="394"/>
                </a:lnTo>
                <a:lnTo>
                  <a:pt x="601" y="377"/>
                </a:lnTo>
                <a:lnTo>
                  <a:pt x="669" y="342"/>
                </a:lnTo>
                <a:lnTo>
                  <a:pt x="669" y="342"/>
                </a:lnTo>
                <a:lnTo>
                  <a:pt x="685" y="349"/>
                </a:lnTo>
                <a:lnTo>
                  <a:pt x="699" y="354"/>
                </a:lnTo>
                <a:lnTo>
                  <a:pt x="705" y="355"/>
                </a:lnTo>
                <a:lnTo>
                  <a:pt x="712" y="356"/>
                </a:lnTo>
                <a:lnTo>
                  <a:pt x="712" y="356"/>
                </a:lnTo>
                <a:lnTo>
                  <a:pt x="720" y="354"/>
                </a:lnTo>
                <a:lnTo>
                  <a:pt x="726" y="351"/>
                </a:lnTo>
                <a:lnTo>
                  <a:pt x="731" y="349"/>
                </a:lnTo>
                <a:lnTo>
                  <a:pt x="732" y="349"/>
                </a:lnTo>
                <a:lnTo>
                  <a:pt x="735" y="349"/>
                </a:lnTo>
                <a:lnTo>
                  <a:pt x="735" y="349"/>
                </a:lnTo>
                <a:lnTo>
                  <a:pt x="737" y="350"/>
                </a:lnTo>
                <a:lnTo>
                  <a:pt x="742" y="351"/>
                </a:lnTo>
                <a:lnTo>
                  <a:pt x="764" y="355"/>
                </a:lnTo>
                <a:lnTo>
                  <a:pt x="764" y="355"/>
                </a:lnTo>
                <a:lnTo>
                  <a:pt x="777" y="355"/>
                </a:lnTo>
                <a:lnTo>
                  <a:pt x="787" y="354"/>
                </a:lnTo>
                <a:lnTo>
                  <a:pt x="794" y="351"/>
                </a:lnTo>
                <a:lnTo>
                  <a:pt x="799" y="349"/>
                </a:lnTo>
                <a:lnTo>
                  <a:pt x="799" y="349"/>
                </a:lnTo>
                <a:lnTo>
                  <a:pt x="799" y="346"/>
                </a:lnTo>
                <a:lnTo>
                  <a:pt x="799" y="345"/>
                </a:lnTo>
                <a:lnTo>
                  <a:pt x="796" y="340"/>
                </a:lnTo>
                <a:lnTo>
                  <a:pt x="796" y="339"/>
                </a:lnTo>
                <a:lnTo>
                  <a:pt x="798" y="338"/>
                </a:lnTo>
                <a:lnTo>
                  <a:pt x="801" y="338"/>
                </a:lnTo>
                <a:lnTo>
                  <a:pt x="807" y="340"/>
                </a:lnTo>
                <a:lnTo>
                  <a:pt x="807" y="340"/>
                </a:lnTo>
                <a:lnTo>
                  <a:pt x="816" y="342"/>
                </a:lnTo>
                <a:lnTo>
                  <a:pt x="824" y="343"/>
                </a:lnTo>
                <a:lnTo>
                  <a:pt x="832" y="343"/>
                </a:lnTo>
                <a:lnTo>
                  <a:pt x="838" y="343"/>
                </a:lnTo>
                <a:lnTo>
                  <a:pt x="850" y="340"/>
                </a:lnTo>
                <a:lnTo>
                  <a:pt x="858" y="338"/>
                </a:lnTo>
                <a:lnTo>
                  <a:pt x="858" y="338"/>
                </a:lnTo>
                <a:lnTo>
                  <a:pt x="861" y="337"/>
                </a:lnTo>
                <a:lnTo>
                  <a:pt x="862" y="333"/>
                </a:lnTo>
                <a:lnTo>
                  <a:pt x="864" y="325"/>
                </a:lnTo>
                <a:lnTo>
                  <a:pt x="865" y="312"/>
                </a:lnTo>
                <a:lnTo>
                  <a:pt x="867" y="298"/>
                </a:lnTo>
                <a:lnTo>
                  <a:pt x="864" y="268"/>
                </a:lnTo>
                <a:lnTo>
                  <a:pt x="863" y="255"/>
                </a:lnTo>
                <a:lnTo>
                  <a:pt x="862" y="247"/>
                </a:lnTo>
                <a:lnTo>
                  <a:pt x="862" y="247"/>
                </a:lnTo>
                <a:lnTo>
                  <a:pt x="859" y="234"/>
                </a:lnTo>
                <a:lnTo>
                  <a:pt x="857" y="222"/>
                </a:lnTo>
                <a:lnTo>
                  <a:pt x="856" y="215"/>
                </a:lnTo>
                <a:lnTo>
                  <a:pt x="853" y="209"/>
                </a:lnTo>
                <a:lnTo>
                  <a:pt x="850" y="206"/>
                </a:lnTo>
                <a:lnTo>
                  <a:pt x="845" y="203"/>
                </a:lnTo>
                <a:lnTo>
                  <a:pt x="845" y="203"/>
                </a:lnTo>
                <a:lnTo>
                  <a:pt x="824" y="196"/>
                </a:lnTo>
                <a:lnTo>
                  <a:pt x="815" y="194"/>
                </a:lnTo>
                <a:lnTo>
                  <a:pt x="807" y="194"/>
                </a:lnTo>
                <a:lnTo>
                  <a:pt x="807" y="194"/>
                </a:lnTo>
                <a:lnTo>
                  <a:pt x="805" y="192"/>
                </a:lnTo>
                <a:lnTo>
                  <a:pt x="805" y="192"/>
                </a:lnTo>
                <a:lnTo>
                  <a:pt x="805" y="191"/>
                </a:lnTo>
                <a:lnTo>
                  <a:pt x="805" y="190"/>
                </a:lnTo>
                <a:lnTo>
                  <a:pt x="802" y="189"/>
                </a:lnTo>
                <a:lnTo>
                  <a:pt x="798" y="188"/>
                </a:lnTo>
                <a:lnTo>
                  <a:pt x="789" y="186"/>
                </a:lnTo>
                <a:lnTo>
                  <a:pt x="775" y="185"/>
                </a:lnTo>
                <a:lnTo>
                  <a:pt x="775" y="185"/>
                </a:lnTo>
                <a:lnTo>
                  <a:pt x="747" y="184"/>
                </a:lnTo>
                <a:lnTo>
                  <a:pt x="730" y="185"/>
                </a:lnTo>
                <a:lnTo>
                  <a:pt x="703" y="188"/>
                </a:lnTo>
                <a:lnTo>
                  <a:pt x="703" y="188"/>
                </a:lnTo>
                <a:lnTo>
                  <a:pt x="697" y="189"/>
                </a:lnTo>
                <a:lnTo>
                  <a:pt x="692" y="188"/>
                </a:lnTo>
                <a:lnTo>
                  <a:pt x="686" y="185"/>
                </a:lnTo>
                <a:lnTo>
                  <a:pt x="684" y="184"/>
                </a:lnTo>
                <a:lnTo>
                  <a:pt x="681" y="185"/>
                </a:lnTo>
                <a:lnTo>
                  <a:pt x="678" y="188"/>
                </a:lnTo>
                <a:lnTo>
                  <a:pt x="672" y="192"/>
                </a:lnTo>
                <a:lnTo>
                  <a:pt x="672" y="192"/>
                </a:lnTo>
                <a:lnTo>
                  <a:pt x="657" y="209"/>
                </a:lnTo>
                <a:lnTo>
                  <a:pt x="653" y="214"/>
                </a:lnTo>
                <a:lnTo>
                  <a:pt x="652" y="220"/>
                </a:lnTo>
                <a:lnTo>
                  <a:pt x="652" y="220"/>
                </a:lnTo>
                <a:lnTo>
                  <a:pt x="652" y="237"/>
                </a:lnTo>
                <a:lnTo>
                  <a:pt x="652" y="249"/>
                </a:lnTo>
                <a:lnTo>
                  <a:pt x="652" y="249"/>
                </a:lnTo>
                <a:lnTo>
                  <a:pt x="649" y="255"/>
                </a:lnTo>
                <a:lnTo>
                  <a:pt x="646" y="260"/>
                </a:lnTo>
                <a:lnTo>
                  <a:pt x="642" y="263"/>
                </a:lnTo>
                <a:lnTo>
                  <a:pt x="642" y="263"/>
                </a:lnTo>
                <a:lnTo>
                  <a:pt x="592" y="276"/>
                </a:lnTo>
                <a:lnTo>
                  <a:pt x="592" y="276"/>
                </a:lnTo>
                <a:lnTo>
                  <a:pt x="559" y="289"/>
                </a:lnTo>
                <a:lnTo>
                  <a:pt x="533" y="283"/>
                </a:lnTo>
                <a:lnTo>
                  <a:pt x="533" y="283"/>
                </a:lnTo>
                <a:lnTo>
                  <a:pt x="545" y="281"/>
                </a:lnTo>
                <a:lnTo>
                  <a:pt x="554" y="278"/>
                </a:lnTo>
                <a:lnTo>
                  <a:pt x="558" y="276"/>
                </a:lnTo>
                <a:lnTo>
                  <a:pt x="560" y="274"/>
                </a:lnTo>
                <a:lnTo>
                  <a:pt x="560" y="274"/>
                </a:lnTo>
                <a:lnTo>
                  <a:pt x="562" y="269"/>
                </a:lnTo>
                <a:lnTo>
                  <a:pt x="564" y="262"/>
                </a:lnTo>
                <a:lnTo>
                  <a:pt x="566" y="243"/>
                </a:lnTo>
                <a:lnTo>
                  <a:pt x="567" y="211"/>
                </a:lnTo>
                <a:lnTo>
                  <a:pt x="567" y="211"/>
                </a:lnTo>
                <a:lnTo>
                  <a:pt x="566" y="200"/>
                </a:lnTo>
                <a:lnTo>
                  <a:pt x="564" y="188"/>
                </a:lnTo>
                <a:lnTo>
                  <a:pt x="560" y="171"/>
                </a:lnTo>
                <a:lnTo>
                  <a:pt x="560" y="171"/>
                </a:lnTo>
                <a:lnTo>
                  <a:pt x="556" y="154"/>
                </a:lnTo>
                <a:lnTo>
                  <a:pt x="556" y="154"/>
                </a:lnTo>
                <a:lnTo>
                  <a:pt x="561" y="123"/>
                </a:lnTo>
                <a:lnTo>
                  <a:pt x="561" y="123"/>
                </a:lnTo>
                <a:lnTo>
                  <a:pt x="590" y="118"/>
                </a:lnTo>
                <a:lnTo>
                  <a:pt x="610" y="114"/>
                </a:lnTo>
                <a:lnTo>
                  <a:pt x="616" y="111"/>
                </a:lnTo>
                <a:lnTo>
                  <a:pt x="617" y="111"/>
                </a:lnTo>
                <a:lnTo>
                  <a:pt x="617" y="110"/>
                </a:lnTo>
                <a:lnTo>
                  <a:pt x="617" y="110"/>
                </a:lnTo>
                <a:lnTo>
                  <a:pt x="613" y="108"/>
                </a:lnTo>
                <a:lnTo>
                  <a:pt x="604" y="105"/>
                </a:lnTo>
                <a:lnTo>
                  <a:pt x="578" y="97"/>
                </a:lnTo>
                <a:lnTo>
                  <a:pt x="541" y="87"/>
                </a:lnTo>
                <a:lnTo>
                  <a:pt x="541" y="87"/>
                </a:lnTo>
                <a:lnTo>
                  <a:pt x="521" y="58"/>
                </a:lnTo>
                <a:lnTo>
                  <a:pt x="505" y="36"/>
                </a:lnTo>
                <a:lnTo>
                  <a:pt x="499" y="28"/>
                </a:lnTo>
                <a:lnTo>
                  <a:pt x="495" y="23"/>
                </a:lnTo>
                <a:lnTo>
                  <a:pt x="495" y="23"/>
                </a:lnTo>
                <a:lnTo>
                  <a:pt x="485" y="18"/>
                </a:lnTo>
                <a:lnTo>
                  <a:pt x="473" y="13"/>
                </a:lnTo>
                <a:lnTo>
                  <a:pt x="453" y="8"/>
                </a:lnTo>
                <a:lnTo>
                  <a:pt x="453" y="8"/>
                </a:lnTo>
                <a:lnTo>
                  <a:pt x="441" y="6"/>
                </a:lnTo>
                <a:lnTo>
                  <a:pt x="435" y="6"/>
                </a:lnTo>
                <a:lnTo>
                  <a:pt x="415" y="9"/>
                </a:lnTo>
                <a:lnTo>
                  <a:pt x="415" y="9"/>
                </a:lnTo>
                <a:lnTo>
                  <a:pt x="415" y="8"/>
                </a:lnTo>
                <a:lnTo>
                  <a:pt x="411" y="3"/>
                </a:lnTo>
                <a:lnTo>
                  <a:pt x="407" y="1"/>
                </a:lnTo>
                <a:lnTo>
                  <a:pt x="405" y="0"/>
                </a:lnTo>
                <a:lnTo>
                  <a:pt x="402" y="0"/>
                </a:lnTo>
                <a:lnTo>
                  <a:pt x="402" y="0"/>
                </a:lnTo>
                <a:lnTo>
                  <a:pt x="396" y="3"/>
                </a:lnTo>
                <a:lnTo>
                  <a:pt x="392" y="8"/>
                </a:lnTo>
                <a:lnTo>
                  <a:pt x="385" y="14"/>
                </a:lnTo>
                <a:lnTo>
                  <a:pt x="385" y="14"/>
                </a:lnTo>
                <a:lnTo>
                  <a:pt x="378" y="20"/>
                </a:lnTo>
                <a:lnTo>
                  <a:pt x="365" y="34"/>
                </a:lnTo>
                <a:lnTo>
                  <a:pt x="365" y="34"/>
                </a:lnTo>
                <a:lnTo>
                  <a:pt x="356" y="43"/>
                </a:lnTo>
                <a:lnTo>
                  <a:pt x="348" y="54"/>
                </a:lnTo>
                <a:lnTo>
                  <a:pt x="341" y="66"/>
                </a:lnTo>
                <a:lnTo>
                  <a:pt x="336" y="77"/>
                </a:lnTo>
                <a:lnTo>
                  <a:pt x="336" y="77"/>
                </a:lnTo>
                <a:lnTo>
                  <a:pt x="335" y="87"/>
                </a:lnTo>
                <a:lnTo>
                  <a:pt x="336" y="98"/>
                </a:lnTo>
                <a:lnTo>
                  <a:pt x="336" y="120"/>
                </a:lnTo>
                <a:lnTo>
                  <a:pt x="336" y="120"/>
                </a:lnTo>
                <a:lnTo>
                  <a:pt x="337" y="157"/>
                </a:lnTo>
                <a:lnTo>
                  <a:pt x="337" y="157"/>
                </a:lnTo>
                <a:lnTo>
                  <a:pt x="338" y="169"/>
                </a:lnTo>
                <a:lnTo>
                  <a:pt x="338" y="175"/>
                </a:lnTo>
                <a:lnTo>
                  <a:pt x="345" y="175"/>
                </a:lnTo>
                <a:lnTo>
                  <a:pt x="345" y="175"/>
                </a:lnTo>
                <a:lnTo>
                  <a:pt x="347" y="185"/>
                </a:lnTo>
                <a:lnTo>
                  <a:pt x="347" y="198"/>
                </a:lnTo>
                <a:lnTo>
                  <a:pt x="347" y="198"/>
                </a:lnTo>
                <a:lnTo>
                  <a:pt x="348" y="205"/>
                </a:lnTo>
                <a:lnTo>
                  <a:pt x="349" y="209"/>
                </a:lnTo>
                <a:lnTo>
                  <a:pt x="352" y="215"/>
                </a:lnTo>
                <a:lnTo>
                  <a:pt x="358" y="226"/>
                </a:lnTo>
                <a:lnTo>
                  <a:pt x="366" y="224"/>
                </a:lnTo>
                <a:lnTo>
                  <a:pt x="367" y="2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A53E197-D065-401C-83CF-2324217527BD}"/>
              </a:ext>
            </a:extLst>
          </p:cNvPr>
          <p:cNvSpPr>
            <a:spLocks/>
          </p:cNvSpPr>
          <p:nvPr/>
        </p:nvSpPr>
        <p:spPr bwMode="auto">
          <a:xfrm>
            <a:off x="4502950" y="4601659"/>
            <a:ext cx="793750" cy="1806174"/>
          </a:xfrm>
          <a:custGeom>
            <a:avLst/>
            <a:gdLst>
              <a:gd name="T0" fmla="*/ 91 w 657"/>
              <a:gd name="T1" fmla="*/ 11 h 1495"/>
              <a:gd name="T2" fmla="*/ 96 w 657"/>
              <a:gd name="T3" fmla="*/ 78 h 1495"/>
              <a:gd name="T4" fmla="*/ 90 w 657"/>
              <a:gd name="T5" fmla="*/ 139 h 1495"/>
              <a:gd name="T6" fmla="*/ 8 w 657"/>
              <a:gd name="T7" fmla="*/ 286 h 1495"/>
              <a:gd name="T8" fmla="*/ 8 w 657"/>
              <a:gd name="T9" fmla="*/ 350 h 1495"/>
              <a:gd name="T10" fmla="*/ 71 w 657"/>
              <a:gd name="T11" fmla="*/ 386 h 1495"/>
              <a:gd name="T12" fmla="*/ 119 w 657"/>
              <a:gd name="T13" fmla="*/ 443 h 1495"/>
              <a:gd name="T14" fmla="*/ 179 w 657"/>
              <a:gd name="T15" fmla="*/ 483 h 1495"/>
              <a:gd name="T16" fmla="*/ 240 w 657"/>
              <a:gd name="T17" fmla="*/ 642 h 1495"/>
              <a:gd name="T18" fmla="*/ 244 w 657"/>
              <a:gd name="T19" fmla="*/ 703 h 1495"/>
              <a:gd name="T20" fmla="*/ 230 w 657"/>
              <a:gd name="T21" fmla="*/ 773 h 1495"/>
              <a:gd name="T22" fmla="*/ 235 w 657"/>
              <a:gd name="T23" fmla="*/ 1030 h 1495"/>
              <a:gd name="T24" fmla="*/ 225 w 657"/>
              <a:gd name="T25" fmla="*/ 1065 h 1495"/>
              <a:gd name="T26" fmla="*/ 229 w 657"/>
              <a:gd name="T27" fmla="*/ 1208 h 1495"/>
              <a:gd name="T28" fmla="*/ 284 w 657"/>
              <a:gd name="T29" fmla="*/ 1425 h 1495"/>
              <a:gd name="T30" fmla="*/ 251 w 657"/>
              <a:gd name="T31" fmla="*/ 1468 h 1495"/>
              <a:gd name="T32" fmla="*/ 263 w 657"/>
              <a:gd name="T33" fmla="*/ 1495 h 1495"/>
              <a:gd name="T34" fmla="*/ 388 w 657"/>
              <a:gd name="T35" fmla="*/ 1472 h 1495"/>
              <a:gd name="T36" fmla="*/ 390 w 657"/>
              <a:gd name="T37" fmla="*/ 1409 h 1495"/>
              <a:gd name="T38" fmla="*/ 356 w 657"/>
              <a:gd name="T39" fmla="*/ 1205 h 1495"/>
              <a:gd name="T40" fmla="*/ 356 w 657"/>
              <a:gd name="T41" fmla="*/ 1043 h 1495"/>
              <a:gd name="T42" fmla="*/ 377 w 657"/>
              <a:gd name="T43" fmla="*/ 860 h 1495"/>
              <a:gd name="T44" fmla="*/ 447 w 657"/>
              <a:gd name="T45" fmla="*/ 1076 h 1495"/>
              <a:gd name="T46" fmla="*/ 457 w 657"/>
              <a:gd name="T47" fmla="*/ 1117 h 1495"/>
              <a:gd name="T48" fmla="*/ 476 w 657"/>
              <a:gd name="T49" fmla="*/ 1189 h 1495"/>
              <a:gd name="T50" fmla="*/ 532 w 657"/>
              <a:gd name="T51" fmla="*/ 1411 h 1495"/>
              <a:gd name="T52" fmla="*/ 541 w 657"/>
              <a:gd name="T53" fmla="*/ 1462 h 1495"/>
              <a:gd name="T54" fmla="*/ 633 w 657"/>
              <a:gd name="T55" fmla="*/ 1480 h 1495"/>
              <a:gd name="T56" fmla="*/ 645 w 657"/>
              <a:gd name="T57" fmla="*/ 1462 h 1495"/>
              <a:gd name="T58" fmla="*/ 653 w 657"/>
              <a:gd name="T59" fmla="*/ 1428 h 1495"/>
              <a:gd name="T60" fmla="*/ 628 w 657"/>
              <a:gd name="T61" fmla="*/ 1403 h 1495"/>
              <a:gd name="T62" fmla="*/ 617 w 657"/>
              <a:gd name="T63" fmla="*/ 1183 h 1495"/>
              <a:gd name="T64" fmla="*/ 567 w 657"/>
              <a:gd name="T65" fmla="*/ 1023 h 1495"/>
              <a:gd name="T66" fmla="*/ 530 w 657"/>
              <a:gd name="T67" fmla="*/ 853 h 1495"/>
              <a:gd name="T68" fmla="*/ 534 w 657"/>
              <a:gd name="T69" fmla="*/ 665 h 1495"/>
              <a:gd name="T70" fmla="*/ 612 w 657"/>
              <a:gd name="T71" fmla="*/ 608 h 1495"/>
              <a:gd name="T72" fmla="*/ 612 w 657"/>
              <a:gd name="T73" fmla="*/ 562 h 1495"/>
              <a:gd name="T74" fmla="*/ 587 w 657"/>
              <a:gd name="T75" fmla="*/ 459 h 1495"/>
              <a:gd name="T76" fmla="*/ 548 w 657"/>
              <a:gd name="T77" fmla="*/ 351 h 1495"/>
              <a:gd name="T78" fmla="*/ 492 w 657"/>
              <a:gd name="T79" fmla="*/ 314 h 1495"/>
              <a:gd name="T80" fmla="*/ 417 w 657"/>
              <a:gd name="T81" fmla="*/ 286 h 1495"/>
              <a:gd name="T82" fmla="*/ 418 w 657"/>
              <a:gd name="T83" fmla="*/ 234 h 1495"/>
              <a:gd name="T84" fmla="*/ 433 w 657"/>
              <a:gd name="T85" fmla="*/ 197 h 1495"/>
              <a:gd name="T86" fmla="*/ 435 w 657"/>
              <a:gd name="T87" fmla="*/ 138 h 1495"/>
              <a:gd name="T88" fmla="*/ 395 w 657"/>
              <a:gd name="T89" fmla="*/ 69 h 1495"/>
              <a:gd name="T90" fmla="*/ 334 w 657"/>
              <a:gd name="T91" fmla="*/ 63 h 1495"/>
              <a:gd name="T92" fmla="*/ 280 w 657"/>
              <a:gd name="T93" fmla="*/ 81 h 1495"/>
              <a:gd name="T94" fmla="*/ 263 w 657"/>
              <a:gd name="T95" fmla="*/ 134 h 1495"/>
              <a:gd name="T96" fmla="*/ 259 w 657"/>
              <a:gd name="T97" fmla="*/ 168 h 1495"/>
              <a:gd name="T98" fmla="*/ 270 w 657"/>
              <a:gd name="T99" fmla="*/ 222 h 1495"/>
              <a:gd name="T100" fmla="*/ 302 w 657"/>
              <a:gd name="T101" fmla="*/ 262 h 1495"/>
              <a:gd name="T102" fmla="*/ 250 w 657"/>
              <a:gd name="T103" fmla="*/ 311 h 1495"/>
              <a:gd name="T104" fmla="*/ 85 w 657"/>
              <a:gd name="T105" fmla="*/ 297 h 1495"/>
              <a:gd name="T106" fmla="*/ 137 w 657"/>
              <a:gd name="T107" fmla="*/ 157 h 1495"/>
              <a:gd name="T108" fmla="*/ 173 w 657"/>
              <a:gd name="T109" fmla="*/ 74 h 1495"/>
              <a:gd name="T110" fmla="*/ 184 w 657"/>
              <a:gd name="T111" fmla="*/ 0 h 1495"/>
              <a:gd name="T112" fmla="*/ 148 w 657"/>
              <a:gd name="T113" fmla="*/ 28 h 1495"/>
              <a:gd name="T114" fmla="*/ 126 w 657"/>
              <a:gd name="T115" fmla="*/ 35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7" h="1495">
                <a:moveTo>
                  <a:pt x="114" y="45"/>
                </a:moveTo>
                <a:lnTo>
                  <a:pt x="114" y="45"/>
                </a:lnTo>
                <a:lnTo>
                  <a:pt x="109" y="28"/>
                </a:lnTo>
                <a:lnTo>
                  <a:pt x="104" y="15"/>
                </a:lnTo>
                <a:lnTo>
                  <a:pt x="102" y="12"/>
                </a:lnTo>
                <a:lnTo>
                  <a:pt x="98" y="11"/>
                </a:lnTo>
                <a:lnTo>
                  <a:pt x="98" y="11"/>
                </a:lnTo>
                <a:lnTo>
                  <a:pt x="93" y="9"/>
                </a:lnTo>
                <a:lnTo>
                  <a:pt x="91" y="11"/>
                </a:lnTo>
                <a:lnTo>
                  <a:pt x="88" y="12"/>
                </a:lnTo>
                <a:lnTo>
                  <a:pt x="87" y="17"/>
                </a:lnTo>
                <a:lnTo>
                  <a:pt x="87" y="17"/>
                </a:lnTo>
                <a:lnTo>
                  <a:pt x="87" y="24"/>
                </a:lnTo>
                <a:lnTo>
                  <a:pt x="88" y="34"/>
                </a:lnTo>
                <a:lnTo>
                  <a:pt x="91" y="46"/>
                </a:lnTo>
                <a:lnTo>
                  <a:pt x="91" y="46"/>
                </a:lnTo>
                <a:lnTo>
                  <a:pt x="93" y="63"/>
                </a:lnTo>
                <a:lnTo>
                  <a:pt x="96" y="78"/>
                </a:lnTo>
                <a:lnTo>
                  <a:pt x="96" y="78"/>
                </a:lnTo>
                <a:lnTo>
                  <a:pt x="96" y="83"/>
                </a:lnTo>
                <a:lnTo>
                  <a:pt x="94" y="92"/>
                </a:lnTo>
                <a:lnTo>
                  <a:pt x="94" y="92"/>
                </a:lnTo>
                <a:lnTo>
                  <a:pt x="94" y="106"/>
                </a:lnTo>
                <a:lnTo>
                  <a:pt x="93" y="116"/>
                </a:lnTo>
                <a:lnTo>
                  <a:pt x="92" y="125"/>
                </a:lnTo>
                <a:lnTo>
                  <a:pt x="92" y="125"/>
                </a:lnTo>
                <a:lnTo>
                  <a:pt x="90" y="139"/>
                </a:lnTo>
                <a:lnTo>
                  <a:pt x="87" y="152"/>
                </a:lnTo>
                <a:lnTo>
                  <a:pt x="87" y="152"/>
                </a:lnTo>
                <a:lnTo>
                  <a:pt x="76" y="171"/>
                </a:lnTo>
                <a:lnTo>
                  <a:pt x="54" y="206"/>
                </a:lnTo>
                <a:lnTo>
                  <a:pt x="30" y="245"/>
                </a:lnTo>
                <a:lnTo>
                  <a:pt x="20" y="262"/>
                </a:lnTo>
                <a:lnTo>
                  <a:pt x="13" y="275"/>
                </a:lnTo>
                <a:lnTo>
                  <a:pt x="13" y="275"/>
                </a:lnTo>
                <a:lnTo>
                  <a:pt x="8" y="286"/>
                </a:lnTo>
                <a:lnTo>
                  <a:pt x="5" y="295"/>
                </a:lnTo>
                <a:lnTo>
                  <a:pt x="2" y="305"/>
                </a:lnTo>
                <a:lnTo>
                  <a:pt x="1" y="314"/>
                </a:lnTo>
                <a:lnTo>
                  <a:pt x="0" y="322"/>
                </a:lnTo>
                <a:lnTo>
                  <a:pt x="0" y="329"/>
                </a:lnTo>
                <a:lnTo>
                  <a:pt x="1" y="337"/>
                </a:lnTo>
                <a:lnTo>
                  <a:pt x="2" y="342"/>
                </a:lnTo>
                <a:lnTo>
                  <a:pt x="2" y="342"/>
                </a:lnTo>
                <a:lnTo>
                  <a:pt x="8" y="350"/>
                </a:lnTo>
                <a:lnTo>
                  <a:pt x="13" y="356"/>
                </a:lnTo>
                <a:lnTo>
                  <a:pt x="19" y="360"/>
                </a:lnTo>
                <a:lnTo>
                  <a:pt x="19" y="360"/>
                </a:lnTo>
                <a:lnTo>
                  <a:pt x="19" y="361"/>
                </a:lnTo>
                <a:lnTo>
                  <a:pt x="19" y="362"/>
                </a:lnTo>
                <a:lnTo>
                  <a:pt x="19" y="365"/>
                </a:lnTo>
                <a:lnTo>
                  <a:pt x="24" y="368"/>
                </a:lnTo>
                <a:lnTo>
                  <a:pt x="24" y="368"/>
                </a:lnTo>
                <a:lnTo>
                  <a:pt x="71" y="386"/>
                </a:lnTo>
                <a:lnTo>
                  <a:pt x="100" y="397"/>
                </a:lnTo>
                <a:lnTo>
                  <a:pt x="110" y="401"/>
                </a:lnTo>
                <a:lnTo>
                  <a:pt x="114" y="403"/>
                </a:lnTo>
                <a:lnTo>
                  <a:pt x="114" y="403"/>
                </a:lnTo>
                <a:lnTo>
                  <a:pt x="114" y="411"/>
                </a:lnTo>
                <a:lnTo>
                  <a:pt x="114" y="419"/>
                </a:lnTo>
                <a:lnTo>
                  <a:pt x="114" y="426"/>
                </a:lnTo>
                <a:lnTo>
                  <a:pt x="115" y="436"/>
                </a:lnTo>
                <a:lnTo>
                  <a:pt x="119" y="443"/>
                </a:lnTo>
                <a:lnTo>
                  <a:pt x="120" y="447"/>
                </a:lnTo>
                <a:lnTo>
                  <a:pt x="122" y="451"/>
                </a:lnTo>
                <a:lnTo>
                  <a:pt x="126" y="453"/>
                </a:lnTo>
                <a:lnTo>
                  <a:pt x="130" y="455"/>
                </a:lnTo>
                <a:lnTo>
                  <a:pt x="130" y="455"/>
                </a:lnTo>
                <a:lnTo>
                  <a:pt x="147" y="462"/>
                </a:lnTo>
                <a:lnTo>
                  <a:pt x="159" y="465"/>
                </a:lnTo>
                <a:lnTo>
                  <a:pt x="171" y="469"/>
                </a:lnTo>
                <a:lnTo>
                  <a:pt x="179" y="483"/>
                </a:lnTo>
                <a:lnTo>
                  <a:pt x="179" y="483"/>
                </a:lnTo>
                <a:lnTo>
                  <a:pt x="196" y="528"/>
                </a:lnTo>
                <a:lnTo>
                  <a:pt x="216" y="579"/>
                </a:lnTo>
                <a:lnTo>
                  <a:pt x="216" y="579"/>
                </a:lnTo>
                <a:lnTo>
                  <a:pt x="219" y="590"/>
                </a:lnTo>
                <a:lnTo>
                  <a:pt x="223" y="601"/>
                </a:lnTo>
                <a:lnTo>
                  <a:pt x="223" y="601"/>
                </a:lnTo>
                <a:lnTo>
                  <a:pt x="234" y="628"/>
                </a:lnTo>
                <a:lnTo>
                  <a:pt x="240" y="642"/>
                </a:lnTo>
                <a:lnTo>
                  <a:pt x="244" y="652"/>
                </a:lnTo>
                <a:lnTo>
                  <a:pt x="244" y="652"/>
                </a:lnTo>
                <a:lnTo>
                  <a:pt x="247" y="669"/>
                </a:lnTo>
                <a:lnTo>
                  <a:pt x="250" y="682"/>
                </a:lnTo>
                <a:lnTo>
                  <a:pt x="250" y="682"/>
                </a:lnTo>
                <a:lnTo>
                  <a:pt x="248" y="686"/>
                </a:lnTo>
                <a:lnTo>
                  <a:pt x="246" y="693"/>
                </a:lnTo>
                <a:lnTo>
                  <a:pt x="244" y="700"/>
                </a:lnTo>
                <a:lnTo>
                  <a:pt x="244" y="703"/>
                </a:lnTo>
                <a:lnTo>
                  <a:pt x="245" y="706"/>
                </a:lnTo>
                <a:lnTo>
                  <a:pt x="245" y="706"/>
                </a:lnTo>
                <a:lnTo>
                  <a:pt x="250" y="715"/>
                </a:lnTo>
                <a:lnTo>
                  <a:pt x="250" y="715"/>
                </a:lnTo>
                <a:lnTo>
                  <a:pt x="240" y="738"/>
                </a:lnTo>
                <a:lnTo>
                  <a:pt x="233" y="756"/>
                </a:lnTo>
                <a:lnTo>
                  <a:pt x="230" y="766"/>
                </a:lnTo>
                <a:lnTo>
                  <a:pt x="230" y="773"/>
                </a:lnTo>
                <a:lnTo>
                  <a:pt x="230" y="773"/>
                </a:lnTo>
                <a:lnTo>
                  <a:pt x="230" y="801"/>
                </a:lnTo>
                <a:lnTo>
                  <a:pt x="228" y="849"/>
                </a:lnTo>
                <a:lnTo>
                  <a:pt x="227" y="900"/>
                </a:lnTo>
                <a:lnTo>
                  <a:pt x="228" y="934"/>
                </a:lnTo>
                <a:lnTo>
                  <a:pt x="228" y="934"/>
                </a:lnTo>
                <a:lnTo>
                  <a:pt x="233" y="997"/>
                </a:lnTo>
                <a:lnTo>
                  <a:pt x="233" y="997"/>
                </a:lnTo>
                <a:lnTo>
                  <a:pt x="235" y="1018"/>
                </a:lnTo>
                <a:lnTo>
                  <a:pt x="235" y="1030"/>
                </a:lnTo>
                <a:lnTo>
                  <a:pt x="235" y="1034"/>
                </a:lnTo>
                <a:lnTo>
                  <a:pt x="234" y="1036"/>
                </a:lnTo>
                <a:lnTo>
                  <a:pt x="234" y="1036"/>
                </a:lnTo>
                <a:lnTo>
                  <a:pt x="230" y="1037"/>
                </a:lnTo>
                <a:lnTo>
                  <a:pt x="228" y="1038"/>
                </a:lnTo>
                <a:lnTo>
                  <a:pt x="228" y="1041"/>
                </a:lnTo>
                <a:lnTo>
                  <a:pt x="228" y="1041"/>
                </a:lnTo>
                <a:lnTo>
                  <a:pt x="225" y="1065"/>
                </a:lnTo>
                <a:lnTo>
                  <a:pt x="225" y="1065"/>
                </a:lnTo>
                <a:lnTo>
                  <a:pt x="230" y="1118"/>
                </a:lnTo>
                <a:lnTo>
                  <a:pt x="233" y="1157"/>
                </a:lnTo>
                <a:lnTo>
                  <a:pt x="234" y="1172"/>
                </a:lnTo>
                <a:lnTo>
                  <a:pt x="233" y="1180"/>
                </a:lnTo>
                <a:lnTo>
                  <a:pt x="233" y="1180"/>
                </a:lnTo>
                <a:lnTo>
                  <a:pt x="229" y="1195"/>
                </a:lnTo>
                <a:lnTo>
                  <a:pt x="228" y="1202"/>
                </a:lnTo>
                <a:lnTo>
                  <a:pt x="229" y="1208"/>
                </a:lnTo>
                <a:lnTo>
                  <a:pt x="229" y="1208"/>
                </a:lnTo>
                <a:lnTo>
                  <a:pt x="234" y="1230"/>
                </a:lnTo>
                <a:lnTo>
                  <a:pt x="234" y="1230"/>
                </a:lnTo>
                <a:lnTo>
                  <a:pt x="265" y="1303"/>
                </a:lnTo>
                <a:lnTo>
                  <a:pt x="287" y="1356"/>
                </a:lnTo>
                <a:lnTo>
                  <a:pt x="293" y="1374"/>
                </a:lnTo>
                <a:lnTo>
                  <a:pt x="296" y="1383"/>
                </a:lnTo>
                <a:lnTo>
                  <a:pt x="296" y="1383"/>
                </a:lnTo>
                <a:lnTo>
                  <a:pt x="290" y="1406"/>
                </a:lnTo>
                <a:lnTo>
                  <a:pt x="284" y="1425"/>
                </a:lnTo>
                <a:lnTo>
                  <a:pt x="284" y="1425"/>
                </a:lnTo>
                <a:lnTo>
                  <a:pt x="284" y="1428"/>
                </a:lnTo>
                <a:lnTo>
                  <a:pt x="284" y="1432"/>
                </a:lnTo>
                <a:lnTo>
                  <a:pt x="282" y="1438"/>
                </a:lnTo>
                <a:lnTo>
                  <a:pt x="280" y="1443"/>
                </a:lnTo>
                <a:lnTo>
                  <a:pt x="280" y="1443"/>
                </a:lnTo>
                <a:lnTo>
                  <a:pt x="269" y="1453"/>
                </a:lnTo>
                <a:lnTo>
                  <a:pt x="261" y="1460"/>
                </a:lnTo>
                <a:lnTo>
                  <a:pt x="251" y="1468"/>
                </a:lnTo>
                <a:lnTo>
                  <a:pt x="245" y="1476"/>
                </a:lnTo>
                <a:lnTo>
                  <a:pt x="242" y="1480"/>
                </a:lnTo>
                <a:lnTo>
                  <a:pt x="241" y="1483"/>
                </a:lnTo>
                <a:lnTo>
                  <a:pt x="241" y="1486"/>
                </a:lnTo>
                <a:lnTo>
                  <a:pt x="242" y="1489"/>
                </a:lnTo>
                <a:lnTo>
                  <a:pt x="245" y="1492"/>
                </a:lnTo>
                <a:lnTo>
                  <a:pt x="250" y="1493"/>
                </a:lnTo>
                <a:lnTo>
                  <a:pt x="250" y="1493"/>
                </a:lnTo>
                <a:lnTo>
                  <a:pt x="263" y="1495"/>
                </a:lnTo>
                <a:lnTo>
                  <a:pt x="279" y="1495"/>
                </a:lnTo>
                <a:lnTo>
                  <a:pt x="296" y="1495"/>
                </a:lnTo>
                <a:lnTo>
                  <a:pt x="314" y="1494"/>
                </a:lnTo>
                <a:lnTo>
                  <a:pt x="344" y="1491"/>
                </a:lnTo>
                <a:lnTo>
                  <a:pt x="362" y="1487"/>
                </a:lnTo>
                <a:lnTo>
                  <a:pt x="362" y="1487"/>
                </a:lnTo>
                <a:lnTo>
                  <a:pt x="372" y="1482"/>
                </a:lnTo>
                <a:lnTo>
                  <a:pt x="381" y="1477"/>
                </a:lnTo>
                <a:lnTo>
                  <a:pt x="388" y="1472"/>
                </a:lnTo>
                <a:lnTo>
                  <a:pt x="391" y="1468"/>
                </a:lnTo>
                <a:lnTo>
                  <a:pt x="391" y="1468"/>
                </a:lnTo>
                <a:lnTo>
                  <a:pt x="394" y="1462"/>
                </a:lnTo>
                <a:lnTo>
                  <a:pt x="397" y="1452"/>
                </a:lnTo>
                <a:lnTo>
                  <a:pt x="399" y="1441"/>
                </a:lnTo>
                <a:lnTo>
                  <a:pt x="397" y="1435"/>
                </a:lnTo>
                <a:lnTo>
                  <a:pt x="396" y="1430"/>
                </a:lnTo>
                <a:lnTo>
                  <a:pt x="396" y="1430"/>
                </a:lnTo>
                <a:lnTo>
                  <a:pt x="390" y="1409"/>
                </a:lnTo>
                <a:lnTo>
                  <a:pt x="378" y="1384"/>
                </a:lnTo>
                <a:lnTo>
                  <a:pt x="378" y="1384"/>
                </a:lnTo>
                <a:lnTo>
                  <a:pt x="367" y="1362"/>
                </a:lnTo>
                <a:lnTo>
                  <a:pt x="365" y="1354"/>
                </a:lnTo>
                <a:lnTo>
                  <a:pt x="362" y="1345"/>
                </a:lnTo>
                <a:lnTo>
                  <a:pt x="362" y="1345"/>
                </a:lnTo>
                <a:lnTo>
                  <a:pt x="355" y="1223"/>
                </a:lnTo>
                <a:lnTo>
                  <a:pt x="355" y="1223"/>
                </a:lnTo>
                <a:lnTo>
                  <a:pt x="356" y="1205"/>
                </a:lnTo>
                <a:lnTo>
                  <a:pt x="357" y="1194"/>
                </a:lnTo>
                <a:lnTo>
                  <a:pt x="357" y="1191"/>
                </a:lnTo>
                <a:lnTo>
                  <a:pt x="356" y="1190"/>
                </a:lnTo>
                <a:lnTo>
                  <a:pt x="356" y="1190"/>
                </a:lnTo>
                <a:lnTo>
                  <a:pt x="356" y="1190"/>
                </a:lnTo>
                <a:lnTo>
                  <a:pt x="355" y="1185"/>
                </a:lnTo>
                <a:lnTo>
                  <a:pt x="355" y="1169"/>
                </a:lnTo>
                <a:lnTo>
                  <a:pt x="355" y="1118"/>
                </a:lnTo>
                <a:lnTo>
                  <a:pt x="356" y="1043"/>
                </a:lnTo>
                <a:lnTo>
                  <a:pt x="356" y="1043"/>
                </a:lnTo>
                <a:lnTo>
                  <a:pt x="356" y="1036"/>
                </a:lnTo>
                <a:lnTo>
                  <a:pt x="356" y="1023"/>
                </a:lnTo>
                <a:lnTo>
                  <a:pt x="356" y="1023"/>
                </a:lnTo>
                <a:lnTo>
                  <a:pt x="365" y="904"/>
                </a:lnTo>
                <a:lnTo>
                  <a:pt x="365" y="904"/>
                </a:lnTo>
                <a:lnTo>
                  <a:pt x="368" y="891"/>
                </a:lnTo>
                <a:lnTo>
                  <a:pt x="372" y="874"/>
                </a:lnTo>
                <a:lnTo>
                  <a:pt x="377" y="860"/>
                </a:lnTo>
                <a:lnTo>
                  <a:pt x="378" y="857"/>
                </a:lnTo>
                <a:lnTo>
                  <a:pt x="378" y="857"/>
                </a:lnTo>
                <a:lnTo>
                  <a:pt x="399" y="937"/>
                </a:lnTo>
                <a:lnTo>
                  <a:pt x="414" y="994"/>
                </a:lnTo>
                <a:lnTo>
                  <a:pt x="421" y="1015"/>
                </a:lnTo>
                <a:lnTo>
                  <a:pt x="424" y="1028"/>
                </a:lnTo>
                <a:lnTo>
                  <a:pt x="424" y="1028"/>
                </a:lnTo>
                <a:lnTo>
                  <a:pt x="439" y="1058"/>
                </a:lnTo>
                <a:lnTo>
                  <a:pt x="447" y="1076"/>
                </a:lnTo>
                <a:lnTo>
                  <a:pt x="447" y="1076"/>
                </a:lnTo>
                <a:lnTo>
                  <a:pt x="446" y="1081"/>
                </a:lnTo>
                <a:lnTo>
                  <a:pt x="445" y="1088"/>
                </a:lnTo>
                <a:lnTo>
                  <a:pt x="445" y="1097"/>
                </a:lnTo>
                <a:lnTo>
                  <a:pt x="446" y="1102"/>
                </a:lnTo>
                <a:lnTo>
                  <a:pt x="448" y="1106"/>
                </a:lnTo>
                <a:lnTo>
                  <a:pt x="448" y="1106"/>
                </a:lnTo>
                <a:lnTo>
                  <a:pt x="453" y="1114"/>
                </a:lnTo>
                <a:lnTo>
                  <a:pt x="457" y="1117"/>
                </a:lnTo>
                <a:lnTo>
                  <a:pt x="459" y="1121"/>
                </a:lnTo>
                <a:lnTo>
                  <a:pt x="462" y="1126"/>
                </a:lnTo>
                <a:lnTo>
                  <a:pt x="462" y="1126"/>
                </a:lnTo>
                <a:lnTo>
                  <a:pt x="468" y="1154"/>
                </a:lnTo>
                <a:lnTo>
                  <a:pt x="470" y="1168"/>
                </a:lnTo>
                <a:lnTo>
                  <a:pt x="471" y="1178"/>
                </a:lnTo>
                <a:lnTo>
                  <a:pt x="471" y="1178"/>
                </a:lnTo>
                <a:lnTo>
                  <a:pt x="473" y="1182"/>
                </a:lnTo>
                <a:lnTo>
                  <a:pt x="476" y="1189"/>
                </a:lnTo>
                <a:lnTo>
                  <a:pt x="487" y="1211"/>
                </a:lnTo>
                <a:lnTo>
                  <a:pt x="498" y="1235"/>
                </a:lnTo>
                <a:lnTo>
                  <a:pt x="503" y="1245"/>
                </a:lnTo>
                <a:lnTo>
                  <a:pt x="504" y="1253"/>
                </a:lnTo>
                <a:lnTo>
                  <a:pt x="504" y="1253"/>
                </a:lnTo>
                <a:lnTo>
                  <a:pt x="510" y="1285"/>
                </a:lnTo>
                <a:lnTo>
                  <a:pt x="519" y="1335"/>
                </a:lnTo>
                <a:lnTo>
                  <a:pt x="528" y="1384"/>
                </a:lnTo>
                <a:lnTo>
                  <a:pt x="532" y="1411"/>
                </a:lnTo>
                <a:lnTo>
                  <a:pt x="532" y="1411"/>
                </a:lnTo>
                <a:lnTo>
                  <a:pt x="532" y="1426"/>
                </a:lnTo>
                <a:lnTo>
                  <a:pt x="533" y="1431"/>
                </a:lnTo>
                <a:lnTo>
                  <a:pt x="534" y="1434"/>
                </a:lnTo>
                <a:lnTo>
                  <a:pt x="534" y="1434"/>
                </a:lnTo>
                <a:lnTo>
                  <a:pt x="536" y="1436"/>
                </a:lnTo>
                <a:lnTo>
                  <a:pt x="537" y="1438"/>
                </a:lnTo>
                <a:lnTo>
                  <a:pt x="538" y="1449"/>
                </a:lnTo>
                <a:lnTo>
                  <a:pt x="541" y="1462"/>
                </a:lnTo>
                <a:lnTo>
                  <a:pt x="544" y="1472"/>
                </a:lnTo>
                <a:lnTo>
                  <a:pt x="544" y="1472"/>
                </a:lnTo>
                <a:lnTo>
                  <a:pt x="545" y="1475"/>
                </a:lnTo>
                <a:lnTo>
                  <a:pt x="549" y="1476"/>
                </a:lnTo>
                <a:lnTo>
                  <a:pt x="557" y="1478"/>
                </a:lnTo>
                <a:lnTo>
                  <a:pt x="570" y="1481"/>
                </a:lnTo>
                <a:lnTo>
                  <a:pt x="583" y="1482"/>
                </a:lnTo>
                <a:lnTo>
                  <a:pt x="612" y="1482"/>
                </a:lnTo>
                <a:lnTo>
                  <a:pt x="633" y="1480"/>
                </a:lnTo>
                <a:lnTo>
                  <a:pt x="633" y="1480"/>
                </a:lnTo>
                <a:lnTo>
                  <a:pt x="637" y="1478"/>
                </a:lnTo>
                <a:lnTo>
                  <a:pt x="641" y="1476"/>
                </a:lnTo>
                <a:lnTo>
                  <a:pt x="645" y="1474"/>
                </a:lnTo>
                <a:lnTo>
                  <a:pt x="646" y="1470"/>
                </a:lnTo>
                <a:lnTo>
                  <a:pt x="647" y="1468"/>
                </a:lnTo>
                <a:lnTo>
                  <a:pt x="647" y="1465"/>
                </a:lnTo>
                <a:lnTo>
                  <a:pt x="645" y="1462"/>
                </a:lnTo>
                <a:lnTo>
                  <a:pt x="645" y="1462"/>
                </a:lnTo>
                <a:lnTo>
                  <a:pt x="645" y="1460"/>
                </a:lnTo>
                <a:lnTo>
                  <a:pt x="647" y="1457"/>
                </a:lnTo>
                <a:lnTo>
                  <a:pt x="652" y="1449"/>
                </a:lnTo>
                <a:lnTo>
                  <a:pt x="654" y="1445"/>
                </a:lnTo>
                <a:lnTo>
                  <a:pt x="657" y="1440"/>
                </a:lnTo>
                <a:lnTo>
                  <a:pt x="657" y="1436"/>
                </a:lnTo>
                <a:lnTo>
                  <a:pt x="656" y="1431"/>
                </a:lnTo>
                <a:lnTo>
                  <a:pt x="656" y="1431"/>
                </a:lnTo>
                <a:lnTo>
                  <a:pt x="653" y="1428"/>
                </a:lnTo>
                <a:lnTo>
                  <a:pt x="650" y="1425"/>
                </a:lnTo>
                <a:lnTo>
                  <a:pt x="644" y="1420"/>
                </a:lnTo>
                <a:lnTo>
                  <a:pt x="637" y="1418"/>
                </a:lnTo>
                <a:lnTo>
                  <a:pt x="635" y="1415"/>
                </a:lnTo>
                <a:lnTo>
                  <a:pt x="634" y="1413"/>
                </a:lnTo>
                <a:lnTo>
                  <a:pt x="634" y="1413"/>
                </a:lnTo>
                <a:lnTo>
                  <a:pt x="631" y="1411"/>
                </a:lnTo>
                <a:lnTo>
                  <a:pt x="629" y="1408"/>
                </a:lnTo>
                <a:lnTo>
                  <a:pt x="628" y="1403"/>
                </a:lnTo>
                <a:lnTo>
                  <a:pt x="625" y="1390"/>
                </a:lnTo>
                <a:lnTo>
                  <a:pt x="625" y="1390"/>
                </a:lnTo>
                <a:lnTo>
                  <a:pt x="623" y="1361"/>
                </a:lnTo>
                <a:lnTo>
                  <a:pt x="622" y="1321"/>
                </a:lnTo>
                <a:lnTo>
                  <a:pt x="621" y="1249"/>
                </a:lnTo>
                <a:lnTo>
                  <a:pt x="621" y="1249"/>
                </a:lnTo>
                <a:lnTo>
                  <a:pt x="619" y="1209"/>
                </a:lnTo>
                <a:lnTo>
                  <a:pt x="618" y="1194"/>
                </a:lnTo>
                <a:lnTo>
                  <a:pt x="617" y="1183"/>
                </a:lnTo>
                <a:lnTo>
                  <a:pt x="617" y="1183"/>
                </a:lnTo>
                <a:lnTo>
                  <a:pt x="610" y="1158"/>
                </a:lnTo>
                <a:lnTo>
                  <a:pt x="610" y="1158"/>
                </a:lnTo>
                <a:lnTo>
                  <a:pt x="578" y="1054"/>
                </a:lnTo>
                <a:lnTo>
                  <a:pt x="578" y="1054"/>
                </a:lnTo>
                <a:lnTo>
                  <a:pt x="565" y="1020"/>
                </a:lnTo>
                <a:lnTo>
                  <a:pt x="565" y="1020"/>
                </a:lnTo>
                <a:lnTo>
                  <a:pt x="566" y="1022"/>
                </a:lnTo>
                <a:lnTo>
                  <a:pt x="567" y="1023"/>
                </a:lnTo>
                <a:lnTo>
                  <a:pt x="568" y="1022"/>
                </a:lnTo>
                <a:lnTo>
                  <a:pt x="568" y="1018"/>
                </a:lnTo>
                <a:lnTo>
                  <a:pt x="566" y="1000"/>
                </a:lnTo>
                <a:lnTo>
                  <a:pt x="566" y="1000"/>
                </a:lnTo>
                <a:lnTo>
                  <a:pt x="564" y="983"/>
                </a:lnTo>
                <a:lnTo>
                  <a:pt x="559" y="961"/>
                </a:lnTo>
                <a:lnTo>
                  <a:pt x="545" y="912"/>
                </a:lnTo>
                <a:lnTo>
                  <a:pt x="530" y="853"/>
                </a:lnTo>
                <a:lnTo>
                  <a:pt x="530" y="853"/>
                </a:lnTo>
                <a:lnTo>
                  <a:pt x="524" y="813"/>
                </a:lnTo>
                <a:lnTo>
                  <a:pt x="524" y="813"/>
                </a:lnTo>
                <a:lnTo>
                  <a:pt x="517" y="721"/>
                </a:lnTo>
                <a:lnTo>
                  <a:pt x="517" y="721"/>
                </a:lnTo>
                <a:lnTo>
                  <a:pt x="522" y="710"/>
                </a:lnTo>
                <a:lnTo>
                  <a:pt x="526" y="697"/>
                </a:lnTo>
                <a:lnTo>
                  <a:pt x="531" y="681"/>
                </a:lnTo>
                <a:lnTo>
                  <a:pt x="531" y="681"/>
                </a:lnTo>
                <a:lnTo>
                  <a:pt x="534" y="665"/>
                </a:lnTo>
                <a:lnTo>
                  <a:pt x="537" y="654"/>
                </a:lnTo>
                <a:lnTo>
                  <a:pt x="537" y="645"/>
                </a:lnTo>
                <a:lnTo>
                  <a:pt x="537" y="645"/>
                </a:lnTo>
                <a:lnTo>
                  <a:pt x="549" y="640"/>
                </a:lnTo>
                <a:lnTo>
                  <a:pt x="573" y="630"/>
                </a:lnTo>
                <a:lnTo>
                  <a:pt x="587" y="624"/>
                </a:lnTo>
                <a:lnTo>
                  <a:pt x="599" y="617"/>
                </a:lnTo>
                <a:lnTo>
                  <a:pt x="608" y="611"/>
                </a:lnTo>
                <a:lnTo>
                  <a:pt x="612" y="608"/>
                </a:lnTo>
                <a:lnTo>
                  <a:pt x="613" y="605"/>
                </a:lnTo>
                <a:lnTo>
                  <a:pt x="613" y="605"/>
                </a:lnTo>
                <a:lnTo>
                  <a:pt x="623" y="586"/>
                </a:lnTo>
                <a:lnTo>
                  <a:pt x="624" y="583"/>
                </a:lnTo>
                <a:lnTo>
                  <a:pt x="624" y="579"/>
                </a:lnTo>
                <a:lnTo>
                  <a:pt x="623" y="577"/>
                </a:lnTo>
                <a:lnTo>
                  <a:pt x="622" y="573"/>
                </a:lnTo>
                <a:lnTo>
                  <a:pt x="622" y="573"/>
                </a:lnTo>
                <a:lnTo>
                  <a:pt x="612" y="562"/>
                </a:lnTo>
                <a:lnTo>
                  <a:pt x="607" y="556"/>
                </a:lnTo>
                <a:lnTo>
                  <a:pt x="607" y="556"/>
                </a:lnTo>
                <a:lnTo>
                  <a:pt x="606" y="542"/>
                </a:lnTo>
                <a:lnTo>
                  <a:pt x="604" y="517"/>
                </a:lnTo>
                <a:lnTo>
                  <a:pt x="604" y="517"/>
                </a:lnTo>
                <a:lnTo>
                  <a:pt x="600" y="498"/>
                </a:lnTo>
                <a:lnTo>
                  <a:pt x="596" y="487"/>
                </a:lnTo>
                <a:lnTo>
                  <a:pt x="596" y="487"/>
                </a:lnTo>
                <a:lnTo>
                  <a:pt x="587" y="459"/>
                </a:lnTo>
                <a:lnTo>
                  <a:pt x="578" y="436"/>
                </a:lnTo>
                <a:lnTo>
                  <a:pt x="573" y="417"/>
                </a:lnTo>
                <a:lnTo>
                  <a:pt x="573" y="417"/>
                </a:lnTo>
                <a:lnTo>
                  <a:pt x="568" y="400"/>
                </a:lnTo>
                <a:lnTo>
                  <a:pt x="562" y="383"/>
                </a:lnTo>
                <a:lnTo>
                  <a:pt x="556" y="367"/>
                </a:lnTo>
                <a:lnTo>
                  <a:pt x="550" y="356"/>
                </a:lnTo>
                <a:lnTo>
                  <a:pt x="550" y="356"/>
                </a:lnTo>
                <a:lnTo>
                  <a:pt x="548" y="351"/>
                </a:lnTo>
                <a:lnTo>
                  <a:pt x="543" y="348"/>
                </a:lnTo>
                <a:lnTo>
                  <a:pt x="533" y="339"/>
                </a:lnTo>
                <a:lnTo>
                  <a:pt x="516" y="328"/>
                </a:lnTo>
                <a:lnTo>
                  <a:pt x="516" y="328"/>
                </a:lnTo>
                <a:lnTo>
                  <a:pt x="513" y="327"/>
                </a:lnTo>
                <a:lnTo>
                  <a:pt x="510" y="326"/>
                </a:lnTo>
                <a:lnTo>
                  <a:pt x="504" y="322"/>
                </a:lnTo>
                <a:lnTo>
                  <a:pt x="492" y="314"/>
                </a:lnTo>
                <a:lnTo>
                  <a:pt x="492" y="314"/>
                </a:lnTo>
                <a:lnTo>
                  <a:pt x="474" y="303"/>
                </a:lnTo>
                <a:lnTo>
                  <a:pt x="456" y="294"/>
                </a:lnTo>
                <a:lnTo>
                  <a:pt x="436" y="286"/>
                </a:lnTo>
                <a:lnTo>
                  <a:pt x="436" y="286"/>
                </a:lnTo>
                <a:lnTo>
                  <a:pt x="430" y="286"/>
                </a:lnTo>
                <a:lnTo>
                  <a:pt x="425" y="288"/>
                </a:lnTo>
                <a:lnTo>
                  <a:pt x="425" y="288"/>
                </a:lnTo>
                <a:lnTo>
                  <a:pt x="421" y="287"/>
                </a:lnTo>
                <a:lnTo>
                  <a:pt x="417" y="286"/>
                </a:lnTo>
                <a:lnTo>
                  <a:pt x="416" y="285"/>
                </a:lnTo>
                <a:lnTo>
                  <a:pt x="416" y="285"/>
                </a:lnTo>
                <a:lnTo>
                  <a:pt x="412" y="271"/>
                </a:lnTo>
                <a:lnTo>
                  <a:pt x="410" y="260"/>
                </a:lnTo>
                <a:lnTo>
                  <a:pt x="410" y="260"/>
                </a:lnTo>
                <a:lnTo>
                  <a:pt x="413" y="252"/>
                </a:lnTo>
                <a:lnTo>
                  <a:pt x="417" y="238"/>
                </a:lnTo>
                <a:lnTo>
                  <a:pt x="417" y="238"/>
                </a:lnTo>
                <a:lnTo>
                  <a:pt x="418" y="234"/>
                </a:lnTo>
                <a:lnTo>
                  <a:pt x="421" y="229"/>
                </a:lnTo>
                <a:lnTo>
                  <a:pt x="422" y="226"/>
                </a:lnTo>
                <a:lnTo>
                  <a:pt x="422" y="224"/>
                </a:lnTo>
                <a:lnTo>
                  <a:pt x="422" y="224"/>
                </a:lnTo>
                <a:lnTo>
                  <a:pt x="423" y="219"/>
                </a:lnTo>
                <a:lnTo>
                  <a:pt x="427" y="212"/>
                </a:lnTo>
                <a:lnTo>
                  <a:pt x="430" y="203"/>
                </a:lnTo>
                <a:lnTo>
                  <a:pt x="433" y="197"/>
                </a:lnTo>
                <a:lnTo>
                  <a:pt x="433" y="197"/>
                </a:lnTo>
                <a:lnTo>
                  <a:pt x="431" y="177"/>
                </a:lnTo>
                <a:lnTo>
                  <a:pt x="431" y="177"/>
                </a:lnTo>
                <a:lnTo>
                  <a:pt x="433" y="175"/>
                </a:lnTo>
                <a:lnTo>
                  <a:pt x="436" y="171"/>
                </a:lnTo>
                <a:lnTo>
                  <a:pt x="439" y="163"/>
                </a:lnTo>
                <a:lnTo>
                  <a:pt x="440" y="158"/>
                </a:lnTo>
                <a:lnTo>
                  <a:pt x="439" y="152"/>
                </a:lnTo>
                <a:lnTo>
                  <a:pt x="439" y="152"/>
                </a:lnTo>
                <a:lnTo>
                  <a:pt x="435" y="138"/>
                </a:lnTo>
                <a:lnTo>
                  <a:pt x="433" y="128"/>
                </a:lnTo>
                <a:lnTo>
                  <a:pt x="433" y="128"/>
                </a:lnTo>
                <a:lnTo>
                  <a:pt x="428" y="117"/>
                </a:lnTo>
                <a:lnTo>
                  <a:pt x="419" y="100"/>
                </a:lnTo>
                <a:lnTo>
                  <a:pt x="414" y="91"/>
                </a:lnTo>
                <a:lnTo>
                  <a:pt x="408" y="82"/>
                </a:lnTo>
                <a:lnTo>
                  <a:pt x="402" y="75"/>
                </a:lnTo>
                <a:lnTo>
                  <a:pt x="395" y="69"/>
                </a:lnTo>
                <a:lnTo>
                  <a:pt x="395" y="69"/>
                </a:lnTo>
                <a:lnTo>
                  <a:pt x="389" y="65"/>
                </a:lnTo>
                <a:lnTo>
                  <a:pt x="383" y="63"/>
                </a:lnTo>
                <a:lnTo>
                  <a:pt x="377" y="60"/>
                </a:lnTo>
                <a:lnTo>
                  <a:pt x="371" y="59"/>
                </a:lnTo>
                <a:lnTo>
                  <a:pt x="360" y="59"/>
                </a:lnTo>
                <a:lnTo>
                  <a:pt x="348" y="62"/>
                </a:lnTo>
                <a:lnTo>
                  <a:pt x="348" y="62"/>
                </a:lnTo>
                <a:lnTo>
                  <a:pt x="339" y="63"/>
                </a:lnTo>
                <a:lnTo>
                  <a:pt x="334" y="63"/>
                </a:lnTo>
                <a:lnTo>
                  <a:pt x="330" y="63"/>
                </a:lnTo>
                <a:lnTo>
                  <a:pt x="324" y="65"/>
                </a:lnTo>
                <a:lnTo>
                  <a:pt x="324" y="65"/>
                </a:lnTo>
                <a:lnTo>
                  <a:pt x="309" y="70"/>
                </a:lnTo>
                <a:lnTo>
                  <a:pt x="302" y="72"/>
                </a:lnTo>
                <a:lnTo>
                  <a:pt x="293" y="77"/>
                </a:lnTo>
                <a:lnTo>
                  <a:pt x="293" y="77"/>
                </a:lnTo>
                <a:lnTo>
                  <a:pt x="285" y="80"/>
                </a:lnTo>
                <a:lnTo>
                  <a:pt x="280" y="81"/>
                </a:lnTo>
                <a:lnTo>
                  <a:pt x="277" y="81"/>
                </a:lnTo>
                <a:lnTo>
                  <a:pt x="276" y="83"/>
                </a:lnTo>
                <a:lnTo>
                  <a:pt x="273" y="91"/>
                </a:lnTo>
                <a:lnTo>
                  <a:pt x="273" y="91"/>
                </a:lnTo>
                <a:lnTo>
                  <a:pt x="265" y="106"/>
                </a:lnTo>
                <a:lnTo>
                  <a:pt x="263" y="111"/>
                </a:lnTo>
                <a:lnTo>
                  <a:pt x="263" y="117"/>
                </a:lnTo>
                <a:lnTo>
                  <a:pt x="263" y="117"/>
                </a:lnTo>
                <a:lnTo>
                  <a:pt x="263" y="134"/>
                </a:lnTo>
                <a:lnTo>
                  <a:pt x="263" y="145"/>
                </a:lnTo>
                <a:lnTo>
                  <a:pt x="263" y="145"/>
                </a:lnTo>
                <a:lnTo>
                  <a:pt x="264" y="151"/>
                </a:lnTo>
                <a:lnTo>
                  <a:pt x="264" y="156"/>
                </a:lnTo>
                <a:lnTo>
                  <a:pt x="263" y="161"/>
                </a:lnTo>
                <a:lnTo>
                  <a:pt x="263" y="161"/>
                </a:lnTo>
                <a:lnTo>
                  <a:pt x="259" y="165"/>
                </a:lnTo>
                <a:lnTo>
                  <a:pt x="259" y="168"/>
                </a:lnTo>
                <a:lnTo>
                  <a:pt x="259" y="168"/>
                </a:lnTo>
                <a:lnTo>
                  <a:pt x="259" y="175"/>
                </a:lnTo>
                <a:lnTo>
                  <a:pt x="261" y="179"/>
                </a:lnTo>
                <a:lnTo>
                  <a:pt x="261" y="179"/>
                </a:lnTo>
                <a:lnTo>
                  <a:pt x="264" y="189"/>
                </a:lnTo>
                <a:lnTo>
                  <a:pt x="267" y="197"/>
                </a:lnTo>
                <a:lnTo>
                  <a:pt x="268" y="207"/>
                </a:lnTo>
                <a:lnTo>
                  <a:pt x="268" y="207"/>
                </a:lnTo>
                <a:lnTo>
                  <a:pt x="269" y="215"/>
                </a:lnTo>
                <a:lnTo>
                  <a:pt x="270" y="222"/>
                </a:lnTo>
                <a:lnTo>
                  <a:pt x="273" y="229"/>
                </a:lnTo>
                <a:lnTo>
                  <a:pt x="273" y="229"/>
                </a:lnTo>
                <a:lnTo>
                  <a:pt x="273" y="237"/>
                </a:lnTo>
                <a:lnTo>
                  <a:pt x="275" y="242"/>
                </a:lnTo>
                <a:lnTo>
                  <a:pt x="279" y="246"/>
                </a:lnTo>
                <a:lnTo>
                  <a:pt x="279" y="246"/>
                </a:lnTo>
                <a:lnTo>
                  <a:pt x="297" y="257"/>
                </a:lnTo>
                <a:lnTo>
                  <a:pt x="297" y="257"/>
                </a:lnTo>
                <a:lnTo>
                  <a:pt x="302" y="262"/>
                </a:lnTo>
                <a:lnTo>
                  <a:pt x="303" y="265"/>
                </a:lnTo>
                <a:lnTo>
                  <a:pt x="304" y="266"/>
                </a:lnTo>
                <a:lnTo>
                  <a:pt x="304" y="266"/>
                </a:lnTo>
                <a:lnTo>
                  <a:pt x="302" y="283"/>
                </a:lnTo>
                <a:lnTo>
                  <a:pt x="301" y="299"/>
                </a:lnTo>
                <a:lnTo>
                  <a:pt x="301" y="299"/>
                </a:lnTo>
                <a:lnTo>
                  <a:pt x="257" y="309"/>
                </a:lnTo>
                <a:lnTo>
                  <a:pt x="257" y="309"/>
                </a:lnTo>
                <a:lnTo>
                  <a:pt x="250" y="311"/>
                </a:lnTo>
                <a:lnTo>
                  <a:pt x="245" y="314"/>
                </a:lnTo>
                <a:lnTo>
                  <a:pt x="240" y="315"/>
                </a:lnTo>
                <a:lnTo>
                  <a:pt x="235" y="315"/>
                </a:lnTo>
                <a:lnTo>
                  <a:pt x="235" y="315"/>
                </a:lnTo>
                <a:lnTo>
                  <a:pt x="201" y="315"/>
                </a:lnTo>
                <a:lnTo>
                  <a:pt x="164" y="314"/>
                </a:lnTo>
                <a:lnTo>
                  <a:pt x="164" y="314"/>
                </a:lnTo>
                <a:lnTo>
                  <a:pt x="121" y="312"/>
                </a:lnTo>
                <a:lnTo>
                  <a:pt x="85" y="297"/>
                </a:lnTo>
                <a:lnTo>
                  <a:pt x="85" y="297"/>
                </a:lnTo>
                <a:lnTo>
                  <a:pt x="91" y="277"/>
                </a:lnTo>
                <a:lnTo>
                  <a:pt x="97" y="260"/>
                </a:lnTo>
                <a:lnTo>
                  <a:pt x="103" y="246"/>
                </a:lnTo>
                <a:lnTo>
                  <a:pt x="103" y="246"/>
                </a:lnTo>
                <a:lnTo>
                  <a:pt x="109" y="229"/>
                </a:lnTo>
                <a:lnTo>
                  <a:pt x="119" y="205"/>
                </a:lnTo>
                <a:lnTo>
                  <a:pt x="128" y="179"/>
                </a:lnTo>
                <a:lnTo>
                  <a:pt x="137" y="157"/>
                </a:lnTo>
                <a:lnTo>
                  <a:pt x="137" y="157"/>
                </a:lnTo>
                <a:lnTo>
                  <a:pt x="144" y="143"/>
                </a:lnTo>
                <a:lnTo>
                  <a:pt x="150" y="132"/>
                </a:lnTo>
                <a:lnTo>
                  <a:pt x="155" y="125"/>
                </a:lnTo>
                <a:lnTo>
                  <a:pt x="159" y="116"/>
                </a:lnTo>
                <a:lnTo>
                  <a:pt x="159" y="116"/>
                </a:lnTo>
                <a:lnTo>
                  <a:pt x="167" y="93"/>
                </a:lnTo>
                <a:lnTo>
                  <a:pt x="172" y="81"/>
                </a:lnTo>
                <a:lnTo>
                  <a:pt x="173" y="74"/>
                </a:lnTo>
                <a:lnTo>
                  <a:pt x="173" y="74"/>
                </a:lnTo>
                <a:lnTo>
                  <a:pt x="174" y="51"/>
                </a:lnTo>
                <a:lnTo>
                  <a:pt x="174" y="31"/>
                </a:lnTo>
                <a:lnTo>
                  <a:pt x="174" y="31"/>
                </a:lnTo>
                <a:lnTo>
                  <a:pt x="177" y="25"/>
                </a:lnTo>
                <a:lnTo>
                  <a:pt x="182" y="14"/>
                </a:lnTo>
                <a:lnTo>
                  <a:pt x="184" y="5"/>
                </a:lnTo>
                <a:lnTo>
                  <a:pt x="184" y="1"/>
                </a:lnTo>
                <a:lnTo>
                  <a:pt x="184" y="0"/>
                </a:lnTo>
                <a:lnTo>
                  <a:pt x="183" y="0"/>
                </a:lnTo>
                <a:lnTo>
                  <a:pt x="183" y="0"/>
                </a:lnTo>
                <a:lnTo>
                  <a:pt x="179" y="1"/>
                </a:lnTo>
                <a:lnTo>
                  <a:pt x="176" y="5"/>
                </a:lnTo>
                <a:lnTo>
                  <a:pt x="168" y="15"/>
                </a:lnTo>
                <a:lnTo>
                  <a:pt x="159" y="31"/>
                </a:lnTo>
                <a:lnTo>
                  <a:pt x="159" y="31"/>
                </a:lnTo>
                <a:lnTo>
                  <a:pt x="153" y="29"/>
                </a:lnTo>
                <a:lnTo>
                  <a:pt x="148" y="28"/>
                </a:lnTo>
                <a:lnTo>
                  <a:pt x="143" y="29"/>
                </a:lnTo>
                <a:lnTo>
                  <a:pt x="143" y="29"/>
                </a:lnTo>
                <a:lnTo>
                  <a:pt x="139" y="30"/>
                </a:lnTo>
                <a:lnTo>
                  <a:pt x="137" y="32"/>
                </a:lnTo>
                <a:lnTo>
                  <a:pt x="136" y="35"/>
                </a:lnTo>
                <a:lnTo>
                  <a:pt x="136" y="35"/>
                </a:lnTo>
                <a:lnTo>
                  <a:pt x="133" y="35"/>
                </a:lnTo>
                <a:lnTo>
                  <a:pt x="126" y="35"/>
                </a:lnTo>
                <a:lnTo>
                  <a:pt x="126" y="35"/>
                </a:lnTo>
                <a:lnTo>
                  <a:pt x="124" y="35"/>
                </a:lnTo>
                <a:lnTo>
                  <a:pt x="121" y="36"/>
                </a:lnTo>
                <a:lnTo>
                  <a:pt x="117" y="40"/>
                </a:lnTo>
                <a:lnTo>
                  <a:pt x="114" y="45"/>
                </a:lnTo>
                <a:lnTo>
                  <a:pt x="114" y="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DD46C19A-68A2-4D4B-844C-62BE28087228}"/>
              </a:ext>
            </a:extLst>
          </p:cNvPr>
          <p:cNvSpPr>
            <a:spLocks/>
          </p:cNvSpPr>
          <p:nvPr/>
        </p:nvSpPr>
        <p:spPr bwMode="auto">
          <a:xfrm>
            <a:off x="2798237" y="4644135"/>
            <a:ext cx="666333" cy="1744063"/>
          </a:xfrm>
          <a:custGeom>
            <a:avLst/>
            <a:gdLst>
              <a:gd name="T0" fmla="*/ 120 w 609"/>
              <a:gd name="T1" fmla="*/ 3 h 1594"/>
              <a:gd name="T2" fmla="*/ 106 w 609"/>
              <a:gd name="T3" fmla="*/ 12 h 1594"/>
              <a:gd name="T4" fmla="*/ 77 w 609"/>
              <a:gd name="T5" fmla="*/ 25 h 1594"/>
              <a:gd name="T6" fmla="*/ 55 w 609"/>
              <a:gd name="T7" fmla="*/ 37 h 1594"/>
              <a:gd name="T8" fmla="*/ 34 w 609"/>
              <a:gd name="T9" fmla="*/ 52 h 1594"/>
              <a:gd name="T10" fmla="*/ 25 w 609"/>
              <a:gd name="T11" fmla="*/ 135 h 1594"/>
              <a:gd name="T12" fmla="*/ 14 w 609"/>
              <a:gd name="T13" fmla="*/ 230 h 1594"/>
              <a:gd name="T14" fmla="*/ 5 w 609"/>
              <a:gd name="T15" fmla="*/ 338 h 1594"/>
              <a:gd name="T16" fmla="*/ 50 w 609"/>
              <a:gd name="T17" fmla="*/ 413 h 1594"/>
              <a:gd name="T18" fmla="*/ 71 w 609"/>
              <a:gd name="T19" fmla="*/ 475 h 1594"/>
              <a:gd name="T20" fmla="*/ 139 w 609"/>
              <a:gd name="T21" fmla="*/ 699 h 1594"/>
              <a:gd name="T22" fmla="*/ 125 w 609"/>
              <a:gd name="T23" fmla="*/ 995 h 1594"/>
              <a:gd name="T24" fmla="*/ 145 w 609"/>
              <a:gd name="T25" fmla="*/ 1169 h 1594"/>
              <a:gd name="T26" fmla="*/ 222 w 609"/>
              <a:gd name="T27" fmla="*/ 1518 h 1594"/>
              <a:gd name="T28" fmla="*/ 194 w 609"/>
              <a:gd name="T29" fmla="*/ 1581 h 1594"/>
              <a:gd name="T30" fmla="*/ 290 w 609"/>
              <a:gd name="T31" fmla="*/ 1588 h 1594"/>
              <a:gd name="T32" fmla="*/ 322 w 609"/>
              <a:gd name="T33" fmla="*/ 1540 h 1594"/>
              <a:gd name="T34" fmla="*/ 334 w 609"/>
              <a:gd name="T35" fmla="*/ 1500 h 1594"/>
              <a:gd name="T36" fmla="*/ 303 w 609"/>
              <a:gd name="T37" fmla="*/ 1460 h 1594"/>
              <a:gd name="T38" fmla="*/ 299 w 609"/>
              <a:gd name="T39" fmla="*/ 1405 h 1594"/>
              <a:gd name="T40" fmla="*/ 282 w 609"/>
              <a:gd name="T41" fmla="*/ 1304 h 1594"/>
              <a:gd name="T42" fmla="*/ 273 w 609"/>
              <a:gd name="T43" fmla="*/ 1012 h 1594"/>
              <a:gd name="T44" fmla="*/ 325 w 609"/>
              <a:gd name="T45" fmla="*/ 1108 h 1594"/>
              <a:gd name="T46" fmla="*/ 358 w 609"/>
              <a:gd name="T47" fmla="*/ 1200 h 1594"/>
              <a:gd name="T48" fmla="*/ 385 w 609"/>
              <a:gd name="T49" fmla="*/ 1299 h 1594"/>
              <a:gd name="T50" fmla="*/ 461 w 609"/>
              <a:gd name="T51" fmla="*/ 1489 h 1594"/>
              <a:gd name="T52" fmla="*/ 460 w 609"/>
              <a:gd name="T53" fmla="*/ 1534 h 1594"/>
              <a:gd name="T54" fmla="*/ 470 w 609"/>
              <a:gd name="T55" fmla="*/ 1552 h 1594"/>
              <a:gd name="T56" fmla="*/ 468 w 609"/>
              <a:gd name="T57" fmla="*/ 1580 h 1594"/>
              <a:gd name="T58" fmla="*/ 506 w 609"/>
              <a:gd name="T59" fmla="*/ 1594 h 1594"/>
              <a:gd name="T60" fmla="*/ 577 w 609"/>
              <a:gd name="T61" fmla="*/ 1575 h 1594"/>
              <a:gd name="T62" fmla="*/ 559 w 609"/>
              <a:gd name="T63" fmla="*/ 1540 h 1594"/>
              <a:gd name="T64" fmla="*/ 545 w 609"/>
              <a:gd name="T65" fmla="*/ 1461 h 1594"/>
              <a:gd name="T66" fmla="*/ 511 w 609"/>
              <a:gd name="T67" fmla="*/ 1231 h 1594"/>
              <a:gd name="T68" fmla="*/ 482 w 609"/>
              <a:gd name="T69" fmla="*/ 1181 h 1594"/>
              <a:gd name="T70" fmla="*/ 463 w 609"/>
              <a:gd name="T71" fmla="*/ 1054 h 1594"/>
              <a:gd name="T72" fmla="*/ 431 w 609"/>
              <a:gd name="T73" fmla="*/ 906 h 1594"/>
              <a:gd name="T74" fmla="*/ 430 w 609"/>
              <a:gd name="T75" fmla="*/ 820 h 1594"/>
              <a:gd name="T76" fmla="*/ 503 w 609"/>
              <a:gd name="T77" fmla="*/ 795 h 1594"/>
              <a:gd name="T78" fmla="*/ 593 w 609"/>
              <a:gd name="T79" fmla="*/ 761 h 1594"/>
              <a:gd name="T80" fmla="*/ 608 w 609"/>
              <a:gd name="T81" fmla="*/ 746 h 1594"/>
              <a:gd name="T82" fmla="*/ 603 w 609"/>
              <a:gd name="T83" fmla="*/ 695 h 1594"/>
              <a:gd name="T84" fmla="*/ 565 w 609"/>
              <a:gd name="T85" fmla="*/ 637 h 1594"/>
              <a:gd name="T86" fmla="*/ 531 w 609"/>
              <a:gd name="T87" fmla="*/ 580 h 1594"/>
              <a:gd name="T88" fmla="*/ 511 w 609"/>
              <a:gd name="T89" fmla="*/ 472 h 1594"/>
              <a:gd name="T90" fmla="*/ 468 w 609"/>
              <a:gd name="T91" fmla="*/ 424 h 1594"/>
              <a:gd name="T92" fmla="*/ 360 w 609"/>
              <a:gd name="T93" fmla="*/ 368 h 1594"/>
              <a:gd name="T94" fmla="*/ 376 w 609"/>
              <a:gd name="T95" fmla="*/ 335 h 1594"/>
              <a:gd name="T96" fmla="*/ 393 w 609"/>
              <a:gd name="T97" fmla="*/ 315 h 1594"/>
              <a:gd name="T98" fmla="*/ 405 w 609"/>
              <a:gd name="T99" fmla="*/ 283 h 1594"/>
              <a:gd name="T100" fmla="*/ 383 w 609"/>
              <a:gd name="T101" fmla="*/ 229 h 1594"/>
              <a:gd name="T102" fmla="*/ 342 w 609"/>
              <a:gd name="T103" fmla="*/ 180 h 1594"/>
              <a:gd name="T104" fmla="*/ 284 w 609"/>
              <a:gd name="T105" fmla="*/ 171 h 1594"/>
              <a:gd name="T106" fmla="*/ 225 w 609"/>
              <a:gd name="T107" fmla="*/ 211 h 1594"/>
              <a:gd name="T108" fmla="*/ 210 w 609"/>
              <a:gd name="T109" fmla="*/ 245 h 1594"/>
              <a:gd name="T110" fmla="*/ 214 w 609"/>
              <a:gd name="T111" fmla="*/ 300 h 1594"/>
              <a:gd name="T112" fmla="*/ 217 w 609"/>
              <a:gd name="T113" fmla="*/ 354 h 1594"/>
              <a:gd name="T114" fmla="*/ 208 w 609"/>
              <a:gd name="T115" fmla="*/ 406 h 1594"/>
              <a:gd name="T116" fmla="*/ 117 w 609"/>
              <a:gd name="T117" fmla="*/ 362 h 1594"/>
              <a:gd name="T118" fmla="*/ 67 w 609"/>
              <a:gd name="T119" fmla="*/ 268 h 1594"/>
              <a:gd name="T120" fmla="*/ 72 w 609"/>
              <a:gd name="T121" fmla="*/ 188 h 1594"/>
              <a:gd name="T122" fmla="*/ 103 w 609"/>
              <a:gd name="T123" fmla="*/ 110 h 1594"/>
              <a:gd name="T124" fmla="*/ 108 w 609"/>
              <a:gd name="T125" fmla="*/ 65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9" h="1594">
                <a:moveTo>
                  <a:pt x="108" y="65"/>
                </a:moveTo>
                <a:lnTo>
                  <a:pt x="108" y="65"/>
                </a:lnTo>
                <a:lnTo>
                  <a:pt x="111" y="54"/>
                </a:lnTo>
                <a:lnTo>
                  <a:pt x="117" y="32"/>
                </a:lnTo>
                <a:lnTo>
                  <a:pt x="119" y="21"/>
                </a:lnTo>
                <a:lnTo>
                  <a:pt x="120" y="11"/>
                </a:lnTo>
                <a:lnTo>
                  <a:pt x="120" y="3"/>
                </a:lnTo>
                <a:lnTo>
                  <a:pt x="120" y="1"/>
                </a:lnTo>
                <a:lnTo>
                  <a:pt x="118" y="0"/>
                </a:lnTo>
                <a:lnTo>
                  <a:pt x="118" y="0"/>
                </a:lnTo>
                <a:lnTo>
                  <a:pt x="117" y="0"/>
                </a:lnTo>
                <a:lnTo>
                  <a:pt x="114" y="1"/>
                </a:lnTo>
                <a:lnTo>
                  <a:pt x="110" y="6"/>
                </a:lnTo>
                <a:lnTo>
                  <a:pt x="106" y="12"/>
                </a:lnTo>
                <a:lnTo>
                  <a:pt x="101" y="19"/>
                </a:lnTo>
                <a:lnTo>
                  <a:pt x="95" y="34"/>
                </a:lnTo>
                <a:lnTo>
                  <a:pt x="93" y="40"/>
                </a:lnTo>
                <a:lnTo>
                  <a:pt x="93" y="40"/>
                </a:lnTo>
                <a:lnTo>
                  <a:pt x="85" y="32"/>
                </a:lnTo>
                <a:lnTo>
                  <a:pt x="80" y="28"/>
                </a:lnTo>
                <a:lnTo>
                  <a:pt x="77" y="25"/>
                </a:lnTo>
                <a:lnTo>
                  <a:pt x="77" y="25"/>
                </a:lnTo>
                <a:lnTo>
                  <a:pt x="74" y="28"/>
                </a:lnTo>
                <a:lnTo>
                  <a:pt x="73" y="31"/>
                </a:lnTo>
                <a:lnTo>
                  <a:pt x="71" y="34"/>
                </a:lnTo>
                <a:lnTo>
                  <a:pt x="70" y="36"/>
                </a:lnTo>
                <a:lnTo>
                  <a:pt x="70" y="36"/>
                </a:lnTo>
                <a:lnTo>
                  <a:pt x="55" y="37"/>
                </a:lnTo>
                <a:lnTo>
                  <a:pt x="55" y="37"/>
                </a:lnTo>
                <a:lnTo>
                  <a:pt x="54" y="37"/>
                </a:lnTo>
                <a:lnTo>
                  <a:pt x="50" y="38"/>
                </a:lnTo>
                <a:lnTo>
                  <a:pt x="46" y="42"/>
                </a:lnTo>
                <a:lnTo>
                  <a:pt x="46" y="42"/>
                </a:lnTo>
                <a:lnTo>
                  <a:pt x="40" y="46"/>
                </a:lnTo>
                <a:lnTo>
                  <a:pt x="34" y="52"/>
                </a:lnTo>
                <a:lnTo>
                  <a:pt x="34" y="52"/>
                </a:lnTo>
                <a:lnTo>
                  <a:pt x="31" y="58"/>
                </a:lnTo>
                <a:lnTo>
                  <a:pt x="28" y="65"/>
                </a:lnTo>
                <a:lnTo>
                  <a:pt x="26" y="83"/>
                </a:lnTo>
                <a:lnTo>
                  <a:pt x="26" y="83"/>
                </a:lnTo>
                <a:lnTo>
                  <a:pt x="25" y="110"/>
                </a:lnTo>
                <a:lnTo>
                  <a:pt x="25" y="135"/>
                </a:lnTo>
                <a:lnTo>
                  <a:pt x="25" y="135"/>
                </a:lnTo>
                <a:lnTo>
                  <a:pt x="25" y="144"/>
                </a:lnTo>
                <a:lnTo>
                  <a:pt x="26" y="152"/>
                </a:lnTo>
                <a:lnTo>
                  <a:pt x="27" y="160"/>
                </a:lnTo>
                <a:lnTo>
                  <a:pt x="26" y="167"/>
                </a:lnTo>
                <a:lnTo>
                  <a:pt x="26" y="167"/>
                </a:lnTo>
                <a:lnTo>
                  <a:pt x="14" y="230"/>
                </a:lnTo>
                <a:lnTo>
                  <a:pt x="4" y="275"/>
                </a:lnTo>
                <a:lnTo>
                  <a:pt x="2" y="294"/>
                </a:lnTo>
                <a:lnTo>
                  <a:pt x="0" y="310"/>
                </a:lnTo>
                <a:lnTo>
                  <a:pt x="0" y="310"/>
                </a:lnTo>
                <a:lnTo>
                  <a:pt x="0" y="317"/>
                </a:lnTo>
                <a:lnTo>
                  <a:pt x="2" y="323"/>
                </a:lnTo>
                <a:lnTo>
                  <a:pt x="5" y="338"/>
                </a:lnTo>
                <a:lnTo>
                  <a:pt x="11" y="352"/>
                </a:lnTo>
                <a:lnTo>
                  <a:pt x="19" y="367"/>
                </a:lnTo>
                <a:lnTo>
                  <a:pt x="27" y="381"/>
                </a:lnTo>
                <a:lnTo>
                  <a:pt x="36" y="394"/>
                </a:lnTo>
                <a:lnTo>
                  <a:pt x="43" y="405"/>
                </a:lnTo>
                <a:lnTo>
                  <a:pt x="50" y="413"/>
                </a:lnTo>
                <a:lnTo>
                  <a:pt x="50" y="413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68" y="443"/>
                </a:lnTo>
                <a:lnTo>
                  <a:pt x="70" y="464"/>
                </a:lnTo>
                <a:lnTo>
                  <a:pt x="70" y="464"/>
                </a:lnTo>
                <a:lnTo>
                  <a:pt x="71" y="475"/>
                </a:lnTo>
                <a:lnTo>
                  <a:pt x="74" y="487"/>
                </a:lnTo>
                <a:lnTo>
                  <a:pt x="79" y="497"/>
                </a:lnTo>
                <a:lnTo>
                  <a:pt x="84" y="504"/>
                </a:lnTo>
                <a:lnTo>
                  <a:pt x="84" y="504"/>
                </a:lnTo>
                <a:lnTo>
                  <a:pt x="146" y="560"/>
                </a:lnTo>
                <a:lnTo>
                  <a:pt x="146" y="560"/>
                </a:lnTo>
                <a:lnTo>
                  <a:pt x="139" y="699"/>
                </a:lnTo>
                <a:lnTo>
                  <a:pt x="133" y="796"/>
                </a:lnTo>
                <a:lnTo>
                  <a:pt x="130" y="842"/>
                </a:lnTo>
                <a:lnTo>
                  <a:pt x="130" y="842"/>
                </a:lnTo>
                <a:lnTo>
                  <a:pt x="128" y="864"/>
                </a:lnTo>
                <a:lnTo>
                  <a:pt x="125" y="911"/>
                </a:lnTo>
                <a:lnTo>
                  <a:pt x="125" y="968"/>
                </a:lnTo>
                <a:lnTo>
                  <a:pt x="125" y="995"/>
                </a:lnTo>
                <a:lnTo>
                  <a:pt x="126" y="1017"/>
                </a:lnTo>
                <a:lnTo>
                  <a:pt x="126" y="1017"/>
                </a:lnTo>
                <a:lnTo>
                  <a:pt x="136" y="1101"/>
                </a:lnTo>
                <a:lnTo>
                  <a:pt x="140" y="1135"/>
                </a:lnTo>
                <a:lnTo>
                  <a:pt x="141" y="1152"/>
                </a:lnTo>
                <a:lnTo>
                  <a:pt x="141" y="1152"/>
                </a:lnTo>
                <a:lnTo>
                  <a:pt x="145" y="1169"/>
                </a:lnTo>
                <a:lnTo>
                  <a:pt x="156" y="1208"/>
                </a:lnTo>
                <a:lnTo>
                  <a:pt x="186" y="1322"/>
                </a:lnTo>
                <a:lnTo>
                  <a:pt x="216" y="1435"/>
                </a:lnTo>
                <a:lnTo>
                  <a:pt x="226" y="1474"/>
                </a:lnTo>
                <a:lnTo>
                  <a:pt x="230" y="1489"/>
                </a:lnTo>
                <a:lnTo>
                  <a:pt x="230" y="1489"/>
                </a:lnTo>
                <a:lnTo>
                  <a:pt x="222" y="1518"/>
                </a:lnTo>
                <a:lnTo>
                  <a:pt x="215" y="1545"/>
                </a:lnTo>
                <a:lnTo>
                  <a:pt x="215" y="1545"/>
                </a:lnTo>
                <a:lnTo>
                  <a:pt x="204" y="1563"/>
                </a:lnTo>
                <a:lnTo>
                  <a:pt x="197" y="1574"/>
                </a:lnTo>
                <a:lnTo>
                  <a:pt x="196" y="1579"/>
                </a:lnTo>
                <a:lnTo>
                  <a:pt x="194" y="1581"/>
                </a:lnTo>
                <a:lnTo>
                  <a:pt x="194" y="1581"/>
                </a:lnTo>
                <a:lnTo>
                  <a:pt x="198" y="1583"/>
                </a:lnTo>
                <a:lnTo>
                  <a:pt x="206" y="1585"/>
                </a:lnTo>
                <a:lnTo>
                  <a:pt x="232" y="1588"/>
                </a:lnTo>
                <a:lnTo>
                  <a:pt x="263" y="1589"/>
                </a:lnTo>
                <a:lnTo>
                  <a:pt x="278" y="1589"/>
                </a:lnTo>
                <a:lnTo>
                  <a:pt x="290" y="1588"/>
                </a:lnTo>
                <a:lnTo>
                  <a:pt x="290" y="1588"/>
                </a:lnTo>
                <a:lnTo>
                  <a:pt x="295" y="1586"/>
                </a:lnTo>
                <a:lnTo>
                  <a:pt x="300" y="1584"/>
                </a:lnTo>
                <a:lnTo>
                  <a:pt x="303" y="1581"/>
                </a:lnTo>
                <a:lnTo>
                  <a:pt x="307" y="1578"/>
                </a:lnTo>
                <a:lnTo>
                  <a:pt x="312" y="1569"/>
                </a:lnTo>
                <a:lnTo>
                  <a:pt x="317" y="1560"/>
                </a:lnTo>
                <a:lnTo>
                  <a:pt x="322" y="1540"/>
                </a:lnTo>
                <a:lnTo>
                  <a:pt x="324" y="1533"/>
                </a:lnTo>
                <a:lnTo>
                  <a:pt x="325" y="1528"/>
                </a:lnTo>
                <a:lnTo>
                  <a:pt x="325" y="1528"/>
                </a:lnTo>
                <a:lnTo>
                  <a:pt x="330" y="1521"/>
                </a:lnTo>
                <a:lnTo>
                  <a:pt x="334" y="1512"/>
                </a:lnTo>
                <a:lnTo>
                  <a:pt x="335" y="1504"/>
                </a:lnTo>
                <a:lnTo>
                  <a:pt x="334" y="1500"/>
                </a:lnTo>
                <a:lnTo>
                  <a:pt x="333" y="1497"/>
                </a:lnTo>
                <a:lnTo>
                  <a:pt x="333" y="1497"/>
                </a:lnTo>
                <a:lnTo>
                  <a:pt x="326" y="1486"/>
                </a:lnTo>
                <a:lnTo>
                  <a:pt x="317" y="1474"/>
                </a:lnTo>
                <a:lnTo>
                  <a:pt x="317" y="1474"/>
                </a:lnTo>
                <a:lnTo>
                  <a:pt x="311" y="1466"/>
                </a:lnTo>
                <a:lnTo>
                  <a:pt x="303" y="1460"/>
                </a:lnTo>
                <a:lnTo>
                  <a:pt x="301" y="1457"/>
                </a:lnTo>
                <a:lnTo>
                  <a:pt x="299" y="1453"/>
                </a:lnTo>
                <a:lnTo>
                  <a:pt x="297" y="1448"/>
                </a:lnTo>
                <a:lnTo>
                  <a:pt x="297" y="1443"/>
                </a:lnTo>
                <a:lnTo>
                  <a:pt x="297" y="1443"/>
                </a:lnTo>
                <a:lnTo>
                  <a:pt x="299" y="1419"/>
                </a:lnTo>
                <a:lnTo>
                  <a:pt x="299" y="1405"/>
                </a:lnTo>
                <a:lnTo>
                  <a:pt x="295" y="1385"/>
                </a:lnTo>
                <a:lnTo>
                  <a:pt x="295" y="1385"/>
                </a:lnTo>
                <a:lnTo>
                  <a:pt x="291" y="1366"/>
                </a:lnTo>
                <a:lnTo>
                  <a:pt x="286" y="1348"/>
                </a:lnTo>
                <a:lnTo>
                  <a:pt x="283" y="1329"/>
                </a:lnTo>
                <a:lnTo>
                  <a:pt x="282" y="1304"/>
                </a:lnTo>
                <a:lnTo>
                  <a:pt x="282" y="1304"/>
                </a:lnTo>
                <a:lnTo>
                  <a:pt x="278" y="1235"/>
                </a:lnTo>
                <a:lnTo>
                  <a:pt x="276" y="1183"/>
                </a:lnTo>
                <a:lnTo>
                  <a:pt x="276" y="1183"/>
                </a:lnTo>
                <a:lnTo>
                  <a:pt x="274" y="1089"/>
                </a:lnTo>
                <a:lnTo>
                  <a:pt x="274" y="1089"/>
                </a:lnTo>
                <a:lnTo>
                  <a:pt x="273" y="1037"/>
                </a:lnTo>
                <a:lnTo>
                  <a:pt x="273" y="1012"/>
                </a:lnTo>
                <a:lnTo>
                  <a:pt x="273" y="1003"/>
                </a:lnTo>
                <a:lnTo>
                  <a:pt x="274" y="1001"/>
                </a:lnTo>
                <a:lnTo>
                  <a:pt x="274" y="1001"/>
                </a:lnTo>
                <a:lnTo>
                  <a:pt x="283" y="1018"/>
                </a:lnTo>
                <a:lnTo>
                  <a:pt x="300" y="1052"/>
                </a:lnTo>
                <a:lnTo>
                  <a:pt x="319" y="1091"/>
                </a:lnTo>
                <a:lnTo>
                  <a:pt x="325" y="1108"/>
                </a:lnTo>
                <a:lnTo>
                  <a:pt x="330" y="1120"/>
                </a:lnTo>
                <a:lnTo>
                  <a:pt x="330" y="1120"/>
                </a:lnTo>
                <a:lnTo>
                  <a:pt x="337" y="1140"/>
                </a:lnTo>
                <a:lnTo>
                  <a:pt x="347" y="1163"/>
                </a:lnTo>
                <a:lnTo>
                  <a:pt x="351" y="1175"/>
                </a:lnTo>
                <a:lnTo>
                  <a:pt x="354" y="1188"/>
                </a:lnTo>
                <a:lnTo>
                  <a:pt x="358" y="1200"/>
                </a:lnTo>
                <a:lnTo>
                  <a:pt x="359" y="1212"/>
                </a:lnTo>
                <a:lnTo>
                  <a:pt x="359" y="1212"/>
                </a:lnTo>
                <a:lnTo>
                  <a:pt x="360" y="1224"/>
                </a:lnTo>
                <a:lnTo>
                  <a:pt x="362" y="1235"/>
                </a:lnTo>
                <a:lnTo>
                  <a:pt x="369" y="1257"/>
                </a:lnTo>
                <a:lnTo>
                  <a:pt x="385" y="1299"/>
                </a:lnTo>
                <a:lnTo>
                  <a:pt x="385" y="1299"/>
                </a:lnTo>
                <a:lnTo>
                  <a:pt x="392" y="1315"/>
                </a:lnTo>
                <a:lnTo>
                  <a:pt x="399" y="1329"/>
                </a:lnTo>
                <a:lnTo>
                  <a:pt x="413" y="1360"/>
                </a:lnTo>
                <a:lnTo>
                  <a:pt x="436" y="1417"/>
                </a:lnTo>
                <a:lnTo>
                  <a:pt x="436" y="1417"/>
                </a:lnTo>
                <a:lnTo>
                  <a:pt x="456" y="1474"/>
                </a:lnTo>
                <a:lnTo>
                  <a:pt x="461" y="1489"/>
                </a:lnTo>
                <a:lnTo>
                  <a:pt x="462" y="1499"/>
                </a:lnTo>
                <a:lnTo>
                  <a:pt x="463" y="1505"/>
                </a:lnTo>
                <a:lnTo>
                  <a:pt x="462" y="1509"/>
                </a:lnTo>
                <a:lnTo>
                  <a:pt x="462" y="1512"/>
                </a:lnTo>
                <a:lnTo>
                  <a:pt x="461" y="1518"/>
                </a:lnTo>
                <a:lnTo>
                  <a:pt x="461" y="1518"/>
                </a:lnTo>
                <a:lnTo>
                  <a:pt x="460" y="1534"/>
                </a:lnTo>
                <a:lnTo>
                  <a:pt x="461" y="1539"/>
                </a:lnTo>
                <a:lnTo>
                  <a:pt x="462" y="1545"/>
                </a:lnTo>
                <a:lnTo>
                  <a:pt x="462" y="1545"/>
                </a:lnTo>
                <a:lnTo>
                  <a:pt x="465" y="1549"/>
                </a:lnTo>
                <a:lnTo>
                  <a:pt x="466" y="1550"/>
                </a:lnTo>
                <a:lnTo>
                  <a:pt x="468" y="1551"/>
                </a:lnTo>
                <a:lnTo>
                  <a:pt x="470" y="1552"/>
                </a:lnTo>
                <a:lnTo>
                  <a:pt x="471" y="1554"/>
                </a:lnTo>
                <a:lnTo>
                  <a:pt x="471" y="1561"/>
                </a:lnTo>
                <a:lnTo>
                  <a:pt x="471" y="1561"/>
                </a:lnTo>
                <a:lnTo>
                  <a:pt x="471" y="1566"/>
                </a:lnTo>
                <a:lnTo>
                  <a:pt x="470" y="1571"/>
                </a:lnTo>
                <a:lnTo>
                  <a:pt x="468" y="1578"/>
                </a:lnTo>
                <a:lnTo>
                  <a:pt x="468" y="1580"/>
                </a:lnTo>
                <a:lnTo>
                  <a:pt x="471" y="1584"/>
                </a:lnTo>
                <a:lnTo>
                  <a:pt x="474" y="1586"/>
                </a:lnTo>
                <a:lnTo>
                  <a:pt x="482" y="1590"/>
                </a:lnTo>
                <a:lnTo>
                  <a:pt x="482" y="1590"/>
                </a:lnTo>
                <a:lnTo>
                  <a:pt x="487" y="1592"/>
                </a:lnTo>
                <a:lnTo>
                  <a:pt x="491" y="1594"/>
                </a:lnTo>
                <a:lnTo>
                  <a:pt x="506" y="1594"/>
                </a:lnTo>
                <a:lnTo>
                  <a:pt x="522" y="1594"/>
                </a:lnTo>
                <a:lnTo>
                  <a:pt x="537" y="1591"/>
                </a:lnTo>
                <a:lnTo>
                  <a:pt x="552" y="1589"/>
                </a:lnTo>
                <a:lnTo>
                  <a:pt x="565" y="1585"/>
                </a:lnTo>
                <a:lnTo>
                  <a:pt x="574" y="1580"/>
                </a:lnTo>
                <a:lnTo>
                  <a:pt x="577" y="1578"/>
                </a:lnTo>
                <a:lnTo>
                  <a:pt x="577" y="1575"/>
                </a:lnTo>
                <a:lnTo>
                  <a:pt x="577" y="1575"/>
                </a:lnTo>
                <a:lnTo>
                  <a:pt x="577" y="1571"/>
                </a:lnTo>
                <a:lnTo>
                  <a:pt x="576" y="1566"/>
                </a:lnTo>
                <a:lnTo>
                  <a:pt x="570" y="1556"/>
                </a:lnTo>
                <a:lnTo>
                  <a:pt x="564" y="1548"/>
                </a:lnTo>
                <a:lnTo>
                  <a:pt x="559" y="1540"/>
                </a:lnTo>
                <a:lnTo>
                  <a:pt x="559" y="1540"/>
                </a:lnTo>
                <a:lnTo>
                  <a:pt x="556" y="1529"/>
                </a:lnTo>
                <a:lnTo>
                  <a:pt x="551" y="1516"/>
                </a:lnTo>
                <a:lnTo>
                  <a:pt x="547" y="1499"/>
                </a:lnTo>
                <a:lnTo>
                  <a:pt x="547" y="1489"/>
                </a:lnTo>
                <a:lnTo>
                  <a:pt x="546" y="1480"/>
                </a:lnTo>
                <a:lnTo>
                  <a:pt x="546" y="1480"/>
                </a:lnTo>
                <a:lnTo>
                  <a:pt x="545" y="1461"/>
                </a:lnTo>
                <a:lnTo>
                  <a:pt x="542" y="1430"/>
                </a:lnTo>
                <a:lnTo>
                  <a:pt x="533" y="1348"/>
                </a:lnTo>
                <a:lnTo>
                  <a:pt x="527" y="1306"/>
                </a:lnTo>
                <a:lnTo>
                  <a:pt x="520" y="1270"/>
                </a:lnTo>
                <a:lnTo>
                  <a:pt x="514" y="1243"/>
                </a:lnTo>
                <a:lnTo>
                  <a:pt x="512" y="1235"/>
                </a:lnTo>
                <a:lnTo>
                  <a:pt x="511" y="1231"/>
                </a:lnTo>
                <a:lnTo>
                  <a:pt x="511" y="1231"/>
                </a:lnTo>
                <a:lnTo>
                  <a:pt x="502" y="1223"/>
                </a:lnTo>
                <a:lnTo>
                  <a:pt x="496" y="1212"/>
                </a:lnTo>
                <a:lnTo>
                  <a:pt x="490" y="1201"/>
                </a:lnTo>
                <a:lnTo>
                  <a:pt x="485" y="1190"/>
                </a:lnTo>
                <a:lnTo>
                  <a:pt x="485" y="1190"/>
                </a:lnTo>
                <a:lnTo>
                  <a:pt x="482" y="1181"/>
                </a:lnTo>
                <a:lnTo>
                  <a:pt x="478" y="1173"/>
                </a:lnTo>
                <a:lnTo>
                  <a:pt x="473" y="1165"/>
                </a:lnTo>
                <a:lnTo>
                  <a:pt x="473" y="1165"/>
                </a:lnTo>
                <a:lnTo>
                  <a:pt x="468" y="1125"/>
                </a:lnTo>
                <a:lnTo>
                  <a:pt x="468" y="1125"/>
                </a:lnTo>
                <a:lnTo>
                  <a:pt x="465" y="1081"/>
                </a:lnTo>
                <a:lnTo>
                  <a:pt x="463" y="1054"/>
                </a:lnTo>
                <a:lnTo>
                  <a:pt x="462" y="1035"/>
                </a:lnTo>
                <a:lnTo>
                  <a:pt x="462" y="1035"/>
                </a:lnTo>
                <a:lnTo>
                  <a:pt x="461" y="1024"/>
                </a:lnTo>
                <a:lnTo>
                  <a:pt x="459" y="1008"/>
                </a:lnTo>
                <a:lnTo>
                  <a:pt x="448" y="967"/>
                </a:lnTo>
                <a:lnTo>
                  <a:pt x="431" y="906"/>
                </a:lnTo>
                <a:lnTo>
                  <a:pt x="431" y="906"/>
                </a:lnTo>
                <a:lnTo>
                  <a:pt x="425" y="875"/>
                </a:lnTo>
                <a:lnTo>
                  <a:pt x="422" y="858"/>
                </a:lnTo>
                <a:lnTo>
                  <a:pt x="421" y="847"/>
                </a:lnTo>
                <a:lnTo>
                  <a:pt x="421" y="847"/>
                </a:lnTo>
                <a:lnTo>
                  <a:pt x="422" y="840"/>
                </a:lnTo>
                <a:lnTo>
                  <a:pt x="426" y="831"/>
                </a:lnTo>
                <a:lnTo>
                  <a:pt x="430" y="820"/>
                </a:lnTo>
                <a:lnTo>
                  <a:pt x="432" y="808"/>
                </a:lnTo>
                <a:lnTo>
                  <a:pt x="432" y="808"/>
                </a:lnTo>
                <a:lnTo>
                  <a:pt x="434" y="791"/>
                </a:lnTo>
                <a:lnTo>
                  <a:pt x="434" y="791"/>
                </a:lnTo>
                <a:lnTo>
                  <a:pt x="460" y="794"/>
                </a:lnTo>
                <a:lnTo>
                  <a:pt x="483" y="795"/>
                </a:lnTo>
                <a:lnTo>
                  <a:pt x="503" y="795"/>
                </a:lnTo>
                <a:lnTo>
                  <a:pt x="503" y="795"/>
                </a:lnTo>
                <a:lnTo>
                  <a:pt x="512" y="794"/>
                </a:lnTo>
                <a:lnTo>
                  <a:pt x="522" y="791"/>
                </a:lnTo>
                <a:lnTo>
                  <a:pt x="539" y="786"/>
                </a:lnTo>
                <a:lnTo>
                  <a:pt x="552" y="780"/>
                </a:lnTo>
                <a:lnTo>
                  <a:pt x="558" y="778"/>
                </a:lnTo>
                <a:lnTo>
                  <a:pt x="593" y="761"/>
                </a:lnTo>
                <a:lnTo>
                  <a:pt x="593" y="761"/>
                </a:lnTo>
                <a:lnTo>
                  <a:pt x="596" y="761"/>
                </a:lnTo>
                <a:lnTo>
                  <a:pt x="600" y="760"/>
                </a:lnTo>
                <a:lnTo>
                  <a:pt x="603" y="758"/>
                </a:lnTo>
                <a:lnTo>
                  <a:pt x="605" y="756"/>
                </a:lnTo>
                <a:lnTo>
                  <a:pt x="608" y="751"/>
                </a:lnTo>
                <a:lnTo>
                  <a:pt x="608" y="746"/>
                </a:lnTo>
                <a:lnTo>
                  <a:pt x="608" y="746"/>
                </a:lnTo>
                <a:lnTo>
                  <a:pt x="609" y="732"/>
                </a:lnTo>
                <a:lnTo>
                  <a:pt x="609" y="717"/>
                </a:lnTo>
                <a:lnTo>
                  <a:pt x="607" y="704"/>
                </a:lnTo>
                <a:lnTo>
                  <a:pt x="605" y="699"/>
                </a:lnTo>
                <a:lnTo>
                  <a:pt x="603" y="695"/>
                </a:lnTo>
                <a:lnTo>
                  <a:pt x="603" y="695"/>
                </a:lnTo>
                <a:lnTo>
                  <a:pt x="597" y="689"/>
                </a:lnTo>
                <a:lnTo>
                  <a:pt x="592" y="681"/>
                </a:lnTo>
                <a:lnTo>
                  <a:pt x="581" y="660"/>
                </a:lnTo>
                <a:lnTo>
                  <a:pt x="581" y="660"/>
                </a:lnTo>
                <a:lnTo>
                  <a:pt x="576" y="652"/>
                </a:lnTo>
                <a:lnTo>
                  <a:pt x="571" y="646"/>
                </a:lnTo>
                <a:lnTo>
                  <a:pt x="565" y="637"/>
                </a:lnTo>
                <a:lnTo>
                  <a:pt x="558" y="621"/>
                </a:lnTo>
                <a:lnTo>
                  <a:pt x="558" y="621"/>
                </a:lnTo>
                <a:lnTo>
                  <a:pt x="553" y="613"/>
                </a:lnTo>
                <a:lnTo>
                  <a:pt x="550" y="607"/>
                </a:lnTo>
                <a:lnTo>
                  <a:pt x="542" y="598"/>
                </a:lnTo>
                <a:lnTo>
                  <a:pt x="535" y="588"/>
                </a:lnTo>
                <a:lnTo>
                  <a:pt x="531" y="580"/>
                </a:lnTo>
                <a:lnTo>
                  <a:pt x="528" y="569"/>
                </a:lnTo>
                <a:lnTo>
                  <a:pt x="528" y="569"/>
                </a:lnTo>
                <a:lnTo>
                  <a:pt x="524" y="557"/>
                </a:lnTo>
                <a:lnTo>
                  <a:pt x="522" y="543"/>
                </a:lnTo>
                <a:lnTo>
                  <a:pt x="517" y="512"/>
                </a:lnTo>
                <a:lnTo>
                  <a:pt x="513" y="483"/>
                </a:lnTo>
                <a:lnTo>
                  <a:pt x="511" y="472"/>
                </a:lnTo>
                <a:lnTo>
                  <a:pt x="507" y="463"/>
                </a:lnTo>
                <a:lnTo>
                  <a:pt x="507" y="463"/>
                </a:lnTo>
                <a:lnTo>
                  <a:pt x="499" y="449"/>
                </a:lnTo>
                <a:lnTo>
                  <a:pt x="490" y="440"/>
                </a:lnTo>
                <a:lnTo>
                  <a:pt x="480" y="431"/>
                </a:lnTo>
                <a:lnTo>
                  <a:pt x="468" y="424"/>
                </a:lnTo>
                <a:lnTo>
                  <a:pt x="468" y="424"/>
                </a:lnTo>
                <a:lnTo>
                  <a:pt x="460" y="420"/>
                </a:lnTo>
                <a:lnTo>
                  <a:pt x="448" y="418"/>
                </a:lnTo>
                <a:lnTo>
                  <a:pt x="422" y="412"/>
                </a:lnTo>
                <a:lnTo>
                  <a:pt x="390" y="406"/>
                </a:lnTo>
                <a:lnTo>
                  <a:pt x="360" y="392"/>
                </a:lnTo>
                <a:lnTo>
                  <a:pt x="360" y="368"/>
                </a:lnTo>
                <a:lnTo>
                  <a:pt x="360" y="368"/>
                </a:lnTo>
                <a:lnTo>
                  <a:pt x="363" y="363"/>
                </a:lnTo>
                <a:lnTo>
                  <a:pt x="369" y="354"/>
                </a:lnTo>
                <a:lnTo>
                  <a:pt x="369" y="354"/>
                </a:lnTo>
                <a:lnTo>
                  <a:pt x="371" y="349"/>
                </a:lnTo>
                <a:lnTo>
                  <a:pt x="371" y="345"/>
                </a:lnTo>
                <a:lnTo>
                  <a:pt x="373" y="341"/>
                </a:lnTo>
                <a:lnTo>
                  <a:pt x="376" y="335"/>
                </a:lnTo>
                <a:lnTo>
                  <a:pt x="376" y="335"/>
                </a:lnTo>
                <a:lnTo>
                  <a:pt x="382" y="331"/>
                </a:lnTo>
                <a:lnTo>
                  <a:pt x="387" y="327"/>
                </a:lnTo>
                <a:lnTo>
                  <a:pt x="390" y="326"/>
                </a:lnTo>
                <a:lnTo>
                  <a:pt x="392" y="322"/>
                </a:lnTo>
                <a:lnTo>
                  <a:pt x="393" y="318"/>
                </a:lnTo>
                <a:lnTo>
                  <a:pt x="393" y="315"/>
                </a:lnTo>
                <a:lnTo>
                  <a:pt x="393" y="315"/>
                </a:lnTo>
                <a:lnTo>
                  <a:pt x="397" y="289"/>
                </a:lnTo>
                <a:lnTo>
                  <a:pt x="397" y="289"/>
                </a:lnTo>
                <a:lnTo>
                  <a:pt x="398" y="289"/>
                </a:lnTo>
                <a:lnTo>
                  <a:pt x="403" y="288"/>
                </a:lnTo>
                <a:lnTo>
                  <a:pt x="404" y="286"/>
                </a:lnTo>
                <a:lnTo>
                  <a:pt x="405" y="283"/>
                </a:lnTo>
                <a:lnTo>
                  <a:pt x="406" y="280"/>
                </a:lnTo>
                <a:lnTo>
                  <a:pt x="405" y="275"/>
                </a:lnTo>
                <a:lnTo>
                  <a:pt x="405" y="275"/>
                </a:lnTo>
                <a:lnTo>
                  <a:pt x="402" y="265"/>
                </a:lnTo>
                <a:lnTo>
                  <a:pt x="398" y="257"/>
                </a:lnTo>
                <a:lnTo>
                  <a:pt x="393" y="245"/>
                </a:lnTo>
                <a:lnTo>
                  <a:pt x="383" y="229"/>
                </a:lnTo>
                <a:lnTo>
                  <a:pt x="383" y="229"/>
                </a:lnTo>
                <a:lnTo>
                  <a:pt x="374" y="212"/>
                </a:lnTo>
                <a:lnTo>
                  <a:pt x="369" y="205"/>
                </a:lnTo>
                <a:lnTo>
                  <a:pt x="364" y="197"/>
                </a:lnTo>
                <a:lnTo>
                  <a:pt x="358" y="191"/>
                </a:lnTo>
                <a:lnTo>
                  <a:pt x="351" y="185"/>
                </a:lnTo>
                <a:lnTo>
                  <a:pt x="342" y="180"/>
                </a:lnTo>
                <a:lnTo>
                  <a:pt x="330" y="175"/>
                </a:lnTo>
                <a:lnTo>
                  <a:pt x="330" y="175"/>
                </a:lnTo>
                <a:lnTo>
                  <a:pt x="318" y="172"/>
                </a:lnTo>
                <a:lnTo>
                  <a:pt x="308" y="171"/>
                </a:lnTo>
                <a:lnTo>
                  <a:pt x="300" y="169"/>
                </a:lnTo>
                <a:lnTo>
                  <a:pt x="291" y="169"/>
                </a:lnTo>
                <a:lnTo>
                  <a:pt x="284" y="171"/>
                </a:lnTo>
                <a:lnTo>
                  <a:pt x="277" y="173"/>
                </a:lnTo>
                <a:lnTo>
                  <a:pt x="259" y="181"/>
                </a:lnTo>
                <a:lnTo>
                  <a:pt x="259" y="181"/>
                </a:lnTo>
                <a:lnTo>
                  <a:pt x="248" y="188"/>
                </a:lnTo>
                <a:lnTo>
                  <a:pt x="239" y="195"/>
                </a:lnTo>
                <a:lnTo>
                  <a:pt x="231" y="202"/>
                </a:lnTo>
                <a:lnTo>
                  <a:pt x="225" y="211"/>
                </a:lnTo>
                <a:lnTo>
                  <a:pt x="215" y="224"/>
                </a:lnTo>
                <a:lnTo>
                  <a:pt x="213" y="229"/>
                </a:lnTo>
                <a:lnTo>
                  <a:pt x="213" y="229"/>
                </a:lnTo>
                <a:lnTo>
                  <a:pt x="210" y="236"/>
                </a:lnTo>
                <a:lnTo>
                  <a:pt x="210" y="241"/>
                </a:lnTo>
                <a:lnTo>
                  <a:pt x="210" y="245"/>
                </a:lnTo>
                <a:lnTo>
                  <a:pt x="210" y="245"/>
                </a:lnTo>
                <a:lnTo>
                  <a:pt x="211" y="251"/>
                </a:lnTo>
                <a:lnTo>
                  <a:pt x="210" y="260"/>
                </a:lnTo>
                <a:lnTo>
                  <a:pt x="209" y="277"/>
                </a:lnTo>
                <a:lnTo>
                  <a:pt x="209" y="277"/>
                </a:lnTo>
                <a:lnTo>
                  <a:pt x="210" y="288"/>
                </a:lnTo>
                <a:lnTo>
                  <a:pt x="214" y="300"/>
                </a:lnTo>
                <a:lnTo>
                  <a:pt x="214" y="300"/>
                </a:lnTo>
                <a:lnTo>
                  <a:pt x="214" y="308"/>
                </a:lnTo>
                <a:lnTo>
                  <a:pt x="214" y="318"/>
                </a:lnTo>
                <a:lnTo>
                  <a:pt x="214" y="331"/>
                </a:lnTo>
                <a:lnTo>
                  <a:pt x="215" y="341"/>
                </a:lnTo>
                <a:lnTo>
                  <a:pt x="215" y="341"/>
                </a:lnTo>
                <a:lnTo>
                  <a:pt x="216" y="348"/>
                </a:lnTo>
                <a:lnTo>
                  <a:pt x="217" y="354"/>
                </a:lnTo>
                <a:lnTo>
                  <a:pt x="223" y="366"/>
                </a:lnTo>
                <a:lnTo>
                  <a:pt x="231" y="380"/>
                </a:lnTo>
                <a:lnTo>
                  <a:pt x="219" y="402"/>
                </a:lnTo>
                <a:lnTo>
                  <a:pt x="219" y="402"/>
                </a:lnTo>
                <a:lnTo>
                  <a:pt x="217" y="403"/>
                </a:lnTo>
                <a:lnTo>
                  <a:pt x="214" y="406"/>
                </a:lnTo>
                <a:lnTo>
                  <a:pt x="208" y="406"/>
                </a:lnTo>
                <a:lnTo>
                  <a:pt x="205" y="406"/>
                </a:lnTo>
                <a:lnTo>
                  <a:pt x="202" y="403"/>
                </a:lnTo>
                <a:lnTo>
                  <a:pt x="202" y="403"/>
                </a:lnTo>
                <a:lnTo>
                  <a:pt x="186" y="396"/>
                </a:lnTo>
                <a:lnTo>
                  <a:pt x="159" y="383"/>
                </a:lnTo>
                <a:lnTo>
                  <a:pt x="117" y="362"/>
                </a:lnTo>
                <a:lnTo>
                  <a:pt x="117" y="362"/>
                </a:lnTo>
                <a:lnTo>
                  <a:pt x="106" y="355"/>
                </a:lnTo>
                <a:lnTo>
                  <a:pt x="90" y="345"/>
                </a:lnTo>
                <a:lnTo>
                  <a:pt x="71" y="332"/>
                </a:lnTo>
                <a:lnTo>
                  <a:pt x="71" y="332"/>
                </a:lnTo>
                <a:lnTo>
                  <a:pt x="68" y="305"/>
                </a:lnTo>
                <a:lnTo>
                  <a:pt x="67" y="280"/>
                </a:lnTo>
                <a:lnTo>
                  <a:pt x="67" y="268"/>
                </a:lnTo>
                <a:lnTo>
                  <a:pt x="68" y="255"/>
                </a:lnTo>
                <a:lnTo>
                  <a:pt x="68" y="255"/>
                </a:lnTo>
                <a:lnTo>
                  <a:pt x="68" y="234"/>
                </a:lnTo>
                <a:lnTo>
                  <a:pt x="68" y="214"/>
                </a:lnTo>
                <a:lnTo>
                  <a:pt x="70" y="198"/>
                </a:lnTo>
                <a:lnTo>
                  <a:pt x="70" y="192"/>
                </a:lnTo>
                <a:lnTo>
                  <a:pt x="72" y="188"/>
                </a:lnTo>
                <a:lnTo>
                  <a:pt x="72" y="188"/>
                </a:lnTo>
                <a:lnTo>
                  <a:pt x="78" y="174"/>
                </a:lnTo>
                <a:lnTo>
                  <a:pt x="84" y="157"/>
                </a:lnTo>
                <a:lnTo>
                  <a:pt x="90" y="140"/>
                </a:lnTo>
                <a:lnTo>
                  <a:pt x="95" y="127"/>
                </a:lnTo>
                <a:lnTo>
                  <a:pt x="95" y="127"/>
                </a:lnTo>
                <a:lnTo>
                  <a:pt x="103" y="110"/>
                </a:lnTo>
                <a:lnTo>
                  <a:pt x="106" y="103"/>
                </a:lnTo>
                <a:lnTo>
                  <a:pt x="108" y="97"/>
                </a:lnTo>
                <a:lnTo>
                  <a:pt x="108" y="97"/>
                </a:lnTo>
                <a:lnTo>
                  <a:pt x="108" y="88"/>
                </a:lnTo>
                <a:lnTo>
                  <a:pt x="108" y="77"/>
                </a:lnTo>
                <a:lnTo>
                  <a:pt x="108" y="65"/>
                </a:lnTo>
                <a:lnTo>
                  <a:pt x="108" y="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DB44EBCE-53EB-4B31-9DEC-A9165F8DBC52}"/>
              </a:ext>
            </a:extLst>
          </p:cNvPr>
          <p:cNvSpPr>
            <a:spLocks/>
          </p:cNvSpPr>
          <p:nvPr/>
        </p:nvSpPr>
        <p:spPr bwMode="auto">
          <a:xfrm>
            <a:off x="5985678" y="4674832"/>
            <a:ext cx="1787685" cy="1692004"/>
          </a:xfrm>
          <a:custGeom>
            <a:avLst/>
            <a:gdLst>
              <a:gd name="T0" fmla="*/ 249 w 2541"/>
              <a:gd name="T1" fmla="*/ 370 h 2405"/>
              <a:gd name="T2" fmla="*/ 124 w 2541"/>
              <a:gd name="T3" fmla="*/ 359 h 2405"/>
              <a:gd name="T4" fmla="*/ 34 w 2541"/>
              <a:gd name="T5" fmla="*/ 403 h 2405"/>
              <a:gd name="T6" fmla="*/ 3 w 2541"/>
              <a:gd name="T7" fmla="*/ 523 h 2405"/>
              <a:gd name="T8" fmla="*/ 12 w 2541"/>
              <a:gd name="T9" fmla="*/ 612 h 2405"/>
              <a:gd name="T10" fmla="*/ 85 w 2541"/>
              <a:gd name="T11" fmla="*/ 672 h 2405"/>
              <a:gd name="T12" fmla="*/ 98 w 2541"/>
              <a:gd name="T13" fmla="*/ 758 h 2405"/>
              <a:gd name="T14" fmla="*/ 220 w 2541"/>
              <a:gd name="T15" fmla="*/ 827 h 2405"/>
              <a:gd name="T16" fmla="*/ 212 w 2541"/>
              <a:gd name="T17" fmla="*/ 841 h 2405"/>
              <a:gd name="T18" fmla="*/ 475 w 2541"/>
              <a:gd name="T19" fmla="*/ 1007 h 2405"/>
              <a:gd name="T20" fmla="*/ 548 w 2541"/>
              <a:gd name="T21" fmla="*/ 1717 h 2405"/>
              <a:gd name="T22" fmla="*/ 589 w 2541"/>
              <a:gd name="T23" fmla="*/ 1807 h 2405"/>
              <a:gd name="T24" fmla="*/ 635 w 2541"/>
              <a:gd name="T25" fmla="*/ 1804 h 2405"/>
              <a:gd name="T26" fmla="*/ 683 w 2541"/>
              <a:gd name="T27" fmla="*/ 1782 h 2405"/>
              <a:gd name="T28" fmla="*/ 680 w 2541"/>
              <a:gd name="T29" fmla="*/ 1731 h 2405"/>
              <a:gd name="T30" fmla="*/ 674 w 2541"/>
              <a:gd name="T31" fmla="*/ 1658 h 2405"/>
              <a:gd name="T32" fmla="*/ 705 w 2541"/>
              <a:gd name="T33" fmla="*/ 1501 h 2405"/>
              <a:gd name="T34" fmla="*/ 753 w 2541"/>
              <a:gd name="T35" fmla="*/ 1062 h 2405"/>
              <a:gd name="T36" fmla="*/ 856 w 2541"/>
              <a:gd name="T37" fmla="*/ 1457 h 2405"/>
              <a:gd name="T38" fmla="*/ 886 w 2541"/>
              <a:gd name="T39" fmla="*/ 1789 h 2405"/>
              <a:gd name="T40" fmla="*/ 947 w 2541"/>
              <a:gd name="T41" fmla="*/ 1898 h 2405"/>
              <a:gd name="T42" fmla="*/ 1093 w 2541"/>
              <a:gd name="T43" fmla="*/ 2289 h 2405"/>
              <a:gd name="T44" fmla="*/ 1037 w 2541"/>
              <a:gd name="T45" fmla="*/ 2377 h 2405"/>
              <a:gd name="T46" fmla="*/ 1123 w 2541"/>
              <a:gd name="T47" fmla="*/ 2405 h 2405"/>
              <a:gd name="T48" fmla="*/ 1265 w 2541"/>
              <a:gd name="T49" fmla="*/ 2366 h 2405"/>
              <a:gd name="T50" fmla="*/ 1267 w 2541"/>
              <a:gd name="T51" fmla="*/ 2302 h 2405"/>
              <a:gd name="T52" fmla="*/ 1224 w 2541"/>
              <a:gd name="T53" fmla="*/ 2192 h 2405"/>
              <a:gd name="T54" fmla="*/ 1121 w 2541"/>
              <a:gd name="T55" fmla="*/ 1811 h 2405"/>
              <a:gd name="T56" fmla="*/ 1142 w 2541"/>
              <a:gd name="T57" fmla="*/ 1752 h 2405"/>
              <a:gd name="T58" fmla="*/ 1107 w 2541"/>
              <a:gd name="T59" fmla="*/ 1435 h 2405"/>
              <a:gd name="T60" fmla="*/ 1137 w 2541"/>
              <a:gd name="T61" fmla="*/ 1192 h 2405"/>
              <a:gd name="T62" fmla="*/ 1278 w 2541"/>
              <a:gd name="T63" fmla="*/ 1425 h 2405"/>
              <a:gd name="T64" fmla="*/ 1454 w 2541"/>
              <a:gd name="T65" fmla="*/ 1676 h 2405"/>
              <a:gd name="T66" fmla="*/ 1596 w 2541"/>
              <a:gd name="T67" fmla="*/ 1722 h 2405"/>
              <a:gd name="T68" fmla="*/ 2202 w 2541"/>
              <a:gd name="T69" fmla="*/ 1526 h 2405"/>
              <a:gd name="T70" fmla="*/ 2463 w 2541"/>
              <a:gd name="T71" fmla="*/ 1770 h 2405"/>
              <a:gd name="T72" fmla="*/ 2517 w 2541"/>
              <a:gd name="T73" fmla="*/ 1772 h 2405"/>
              <a:gd name="T74" fmla="*/ 2536 w 2541"/>
              <a:gd name="T75" fmla="*/ 1690 h 2405"/>
              <a:gd name="T76" fmla="*/ 2422 w 2541"/>
              <a:gd name="T77" fmla="*/ 1473 h 2405"/>
              <a:gd name="T78" fmla="*/ 2280 w 2541"/>
              <a:gd name="T79" fmla="*/ 1325 h 2405"/>
              <a:gd name="T80" fmla="*/ 2232 w 2541"/>
              <a:gd name="T81" fmla="*/ 1313 h 2405"/>
              <a:gd name="T82" fmla="*/ 1723 w 2541"/>
              <a:gd name="T83" fmla="*/ 1434 h 2405"/>
              <a:gd name="T84" fmla="*/ 1554 w 2541"/>
              <a:gd name="T85" fmla="*/ 1387 h 2405"/>
              <a:gd name="T86" fmla="*/ 1454 w 2541"/>
              <a:gd name="T87" fmla="*/ 1071 h 2405"/>
              <a:gd name="T88" fmla="*/ 1312 w 2541"/>
              <a:gd name="T89" fmla="*/ 729 h 2405"/>
              <a:gd name="T90" fmla="*/ 1159 w 2541"/>
              <a:gd name="T91" fmla="*/ 605 h 2405"/>
              <a:gd name="T92" fmla="*/ 916 w 2541"/>
              <a:gd name="T93" fmla="*/ 585 h 2405"/>
              <a:gd name="T94" fmla="*/ 673 w 2541"/>
              <a:gd name="T95" fmla="*/ 386 h 2405"/>
              <a:gd name="T96" fmla="*/ 698 w 2541"/>
              <a:gd name="T97" fmla="*/ 330 h 2405"/>
              <a:gd name="T98" fmla="*/ 778 w 2541"/>
              <a:gd name="T99" fmla="*/ 341 h 2405"/>
              <a:gd name="T100" fmla="*/ 874 w 2541"/>
              <a:gd name="T101" fmla="*/ 377 h 2405"/>
              <a:gd name="T102" fmla="*/ 940 w 2541"/>
              <a:gd name="T103" fmla="*/ 373 h 2405"/>
              <a:gd name="T104" fmla="*/ 952 w 2541"/>
              <a:gd name="T105" fmla="*/ 297 h 2405"/>
              <a:gd name="T106" fmla="*/ 854 w 2541"/>
              <a:gd name="T107" fmla="*/ 124 h 2405"/>
              <a:gd name="T108" fmla="*/ 792 w 2541"/>
              <a:gd name="T109" fmla="*/ 28 h 2405"/>
              <a:gd name="T110" fmla="*/ 714 w 2541"/>
              <a:gd name="T111" fmla="*/ 1 h 2405"/>
              <a:gd name="T112" fmla="*/ 617 w 2541"/>
              <a:gd name="T113" fmla="*/ 56 h 2405"/>
              <a:gd name="T114" fmla="*/ 596 w 2541"/>
              <a:gd name="T115" fmla="*/ 154 h 2405"/>
              <a:gd name="T116" fmla="*/ 610 w 2541"/>
              <a:gd name="T117" fmla="*/ 265 h 2405"/>
              <a:gd name="T118" fmla="*/ 573 w 2541"/>
              <a:gd name="T119" fmla="*/ 293 h 2405"/>
              <a:gd name="T120" fmla="*/ 404 w 2541"/>
              <a:gd name="T121" fmla="*/ 425 h 2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41" h="2405">
                <a:moveTo>
                  <a:pt x="322" y="430"/>
                </a:moveTo>
                <a:lnTo>
                  <a:pt x="322" y="430"/>
                </a:lnTo>
                <a:lnTo>
                  <a:pt x="317" y="423"/>
                </a:lnTo>
                <a:lnTo>
                  <a:pt x="308" y="412"/>
                </a:lnTo>
                <a:lnTo>
                  <a:pt x="297" y="402"/>
                </a:lnTo>
                <a:lnTo>
                  <a:pt x="285" y="391"/>
                </a:lnTo>
                <a:lnTo>
                  <a:pt x="269" y="379"/>
                </a:lnTo>
                <a:lnTo>
                  <a:pt x="249" y="370"/>
                </a:lnTo>
                <a:lnTo>
                  <a:pt x="240" y="366"/>
                </a:lnTo>
                <a:lnTo>
                  <a:pt x="228" y="364"/>
                </a:lnTo>
                <a:lnTo>
                  <a:pt x="228" y="364"/>
                </a:lnTo>
                <a:lnTo>
                  <a:pt x="206" y="361"/>
                </a:lnTo>
                <a:lnTo>
                  <a:pt x="183" y="359"/>
                </a:lnTo>
                <a:lnTo>
                  <a:pt x="162" y="357"/>
                </a:lnTo>
                <a:lnTo>
                  <a:pt x="142" y="357"/>
                </a:lnTo>
                <a:lnTo>
                  <a:pt x="124" y="359"/>
                </a:lnTo>
                <a:lnTo>
                  <a:pt x="107" y="363"/>
                </a:lnTo>
                <a:lnTo>
                  <a:pt x="92" y="366"/>
                </a:lnTo>
                <a:lnTo>
                  <a:pt x="82" y="371"/>
                </a:lnTo>
                <a:lnTo>
                  <a:pt x="82" y="371"/>
                </a:lnTo>
                <a:lnTo>
                  <a:pt x="62" y="380"/>
                </a:lnTo>
                <a:lnTo>
                  <a:pt x="46" y="389"/>
                </a:lnTo>
                <a:lnTo>
                  <a:pt x="39" y="396"/>
                </a:lnTo>
                <a:lnTo>
                  <a:pt x="34" y="403"/>
                </a:lnTo>
                <a:lnTo>
                  <a:pt x="26" y="414"/>
                </a:lnTo>
                <a:lnTo>
                  <a:pt x="21" y="427"/>
                </a:lnTo>
                <a:lnTo>
                  <a:pt x="21" y="427"/>
                </a:lnTo>
                <a:lnTo>
                  <a:pt x="12" y="457"/>
                </a:lnTo>
                <a:lnTo>
                  <a:pt x="5" y="482"/>
                </a:lnTo>
                <a:lnTo>
                  <a:pt x="0" y="510"/>
                </a:lnTo>
                <a:lnTo>
                  <a:pt x="0" y="510"/>
                </a:lnTo>
                <a:lnTo>
                  <a:pt x="3" y="523"/>
                </a:lnTo>
                <a:lnTo>
                  <a:pt x="12" y="546"/>
                </a:lnTo>
                <a:lnTo>
                  <a:pt x="26" y="576"/>
                </a:lnTo>
                <a:lnTo>
                  <a:pt x="26" y="576"/>
                </a:lnTo>
                <a:lnTo>
                  <a:pt x="18" y="592"/>
                </a:lnTo>
                <a:lnTo>
                  <a:pt x="12" y="605"/>
                </a:lnTo>
                <a:lnTo>
                  <a:pt x="10" y="608"/>
                </a:lnTo>
                <a:lnTo>
                  <a:pt x="12" y="612"/>
                </a:lnTo>
                <a:lnTo>
                  <a:pt x="12" y="612"/>
                </a:lnTo>
                <a:lnTo>
                  <a:pt x="18" y="612"/>
                </a:lnTo>
                <a:lnTo>
                  <a:pt x="23" y="610"/>
                </a:lnTo>
                <a:lnTo>
                  <a:pt x="41" y="605"/>
                </a:lnTo>
                <a:lnTo>
                  <a:pt x="64" y="596"/>
                </a:lnTo>
                <a:lnTo>
                  <a:pt x="85" y="670"/>
                </a:lnTo>
                <a:lnTo>
                  <a:pt x="85" y="670"/>
                </a:lnTo>
                <a:lnTo>
                  <a:pt x="85" y="670"/>
                </a:lnTo>
                <a:lnTo>
                  <a:pt x="85" y="672"/>
                </a:lnTo>
                <a:lnTo>
                  <a:pt x="85" y="681"/>
                </a:lnTo>
                <a:lnTo>
                  <a:pt x="91" y="701"/>
                </a:lnTo>
                <a:lnTo>
                  <a:pt x="91" y="701"/>
                </a:lnTo>
                <a:lnTo>
                  <a:pt x="92" y="713"/>
                </a:lnTo>
                <a:lnTo>
                  <a:pt x="92" y="725"/>
                </a:lnTo>
                <a:lnTo>
                  <a:pt x="92" y="736"/>
                </a:lnTo>
                <a:lnTo>
                  <a:pt x="94" y="747"/>
                </a:lnTo>
                <a:lnTo>
                  <a:pt x="98" y="758"/>
                </a:lnTo>
                <a:lnTo>
                  <a:pt x="105" y="768"/>
                </a:lnTo>
                <a:lnTo>
                  <a:pt x="115" y="779"/>
                </a:lnTo>
                <a:lnTo>
                  <a:pt x="133" y="791"/>
                </a:lnTo>
                <a:lnTo>
                  <a:pt x="133" y="791"/>
                </a:lnTo>
                <a:lnTo>
                  <a:pt x="153" y="802"/>
                </a:lnTo>
                <a:lnTo>
                  <a:pt x="171" y="811"/>
                </a:lnTo>
                <a:lnTo>
                  <a:pt x="201" y="822"/>
                </a:lnTo>
                <a:lnTo>
                  <a:pt x="220" y="827"/>
                </a:lnTo>
                <a:lnTo>
                  <a:pt x="228" y="829"/>
                </a:lnTo>
                <a:lnTo>
                  <a:pt x="228" y="829"/>
                </a:lnTo>
                <a:lnTo>
                  <a:pt x="219" y="829"/>
                </a:lnTo>
                <a:lnTo>
                  <a:pt x="213" y="829"/>
                </a:lnTo>
                <a:lnTo>
                  <a:pt x="210" y="830"/>
                </a:lnTo>
                <a:lnTo>
                  <a:pt x="210" y="832"/>
                </a:lnTo>
                <a:lnTo>
                  <a:pt x="210" y="836"/>
                </a:lnTo>
                <a:lnTo>
                  <a:pt x="212" y="841"/>
                </a:lnTo>
                <a:lnTo>
                  <a:pt x="224" y="854"/>
                </a:lnTo>
                <a:lnTo>
                  <a:pt x="249" y="875"/>
                </a:lnTo>
                <a:lnTo>
                  <a:pt x="290" y="905"/>
                </a:lnTo>
                <a:lnTo>
                  <a:pt x="290" y="905"/>
                </a:lnTo>
                <a:lnTo>
                  <a:pt x="340" y="937"/>
                </a:lnTo>
                <a:lnTo>
                  <a:pt x="390" y="964"/>
                </a:lnTo>
                <a:lnTo>
                  <a:pt x="434" y="987"/>
                </a:lnTo>
                <a:lnTo>
                  <a:pt x="475" y="1007"/>
                </a:lnTo>
                <a:lnTo>
                  <a:pt x="509" y="1021"/>
                </a:lnTo>
                <a:lnTo>
                  <a:pt x="536" y="1032"/>
                </a:lnTo>
                <a:lnTo>
                  <a:pt x="557" y="1040"/>
                </a:lnTo>
                <a:lnTo>
                  <a:pt x="578" y="1547"/>
                </a:lnTo>
                <a:lnTo>
                  <a:pt x="598" y="1558"/>
                </a:lnTo>
                <a:lnTo>
                  <a:pt x="598" y="1558"/>
                </a:lnTo>
                <a:lnTo>
                  <a:pt x="548" y="1717"/>
                </a:lnTo>
                <a:lnTo>
                  <a:pt x="548" y="1717"/>
                </a:lnTo>
                <a:lnTo>
                  <a:pt x="546" y="1729"/>
                </a:lnTo>
                <a:lnTo>
                  <a:pt x="546" y="1743"/>
                </a:lnTo>
                <a:lnTo>
                  <a:pt x="548" y="1757"/>
                </a:lnTo>
                <a:lnTo>
                  <a:pt x="552" y="1770"/>
                </a:lnTo>
                <a:lnTo>
                  <a:pt x="560" y="1788"/>
                </a:lnTo>
                <a:lnTo>
                  <a:pt x="564" y="1797"/>
                </a:lnTo>
                <a:lnTo>
                  <a:pt x="564" y="1797"/>
                </a:lnTo>
                <a:lnTo>
                  <a:pt x="589" y="1807"/>
                </a:lnTo>
                <a:lnTo>
                  <a:pt x="609" y="1814"/>
                </a:lnTo>
                <a:lnTo>
                  <a:pt x="617" y="1818"/>
                </a:lnTo>
                <a:lnTo>
                  <a:pt x="625" y="1818"/>
                </a:lnTo>
                <a:lnTo>
                  <a:pt x="625" y="1818"/>
                </a:lnTo>
                <a:lnTo>
                  <a:pt x="628" y="1818"/>
                </a:lnTo>
                <a:lnTo>
                  <a:pt x="630" y="1814"/>
                </a:lnTo>
                <a:lnTo>
                  <a:pt x="632" y="1807"/>
                </a:lnTo>
                <a:lnTo>
                  <a:pt x="635" y="1804"/>
                </a:lnTo>
                <a:lnTo>
                  <a:pt x="641" y="1800"/>
                </a:lnTo>
                <a:lnTo>
                  <a:pt x="648" y="1797"/>
                </a:lnTo>
                <a:lnTo>
                  <a:pt x="662" y="1793"/>
                </a:lnTo>
                <a:lnTo>
                  <a:pt x="662" y="1793"/>
                </a:lnTo>
                <a:lnTo>
                  <a:pt x="669" y="1793"/>
                </a:lnTo>
                <a:lnTo>
                  <a:pt x="676" y="1789"/>
                </a:lnTo>
                <a:lnTo>
                  <a:pt x="680" y="1786"/>
                </a:lnTo>
                <a:lnTo>
                  <a:pt x="683" y="1782"/>
                </a:lnTo>
                <a:lnTo>
                  <a:pt x="687" y="1777"/>
                </a:lnTo>
                <a:lnTo>
                  <a:pt x="689" y="1772"/>
                </a:lnTo>
                <a:lnTo>
                  <a:pt x="689" y="1761"/>
                </a:lnTo>
                <a:lnTo>
                  <a:pt x="687" y="1750"/>
                </a:lnTo>
                <a:lnTo>
                  <a:pt x="685" y="1740"/>
                </a:lnTo>
                <a:lnTo>
                  <a:pt x="681" y="1731"/>
                </a:lnTo>
                <a:lnTo>
                  <a:pt x="681" y="1731"/>
                </a:lnTo>
                <a:lnTo>
                  <a:pt x="680" y="1731"/>
                </a:lnTo>
                <a:lnTo>
                  <a:pt x="678" y="1729"/>
                </a:lnTo>
                <a:lnTo>
                  <a:pt x="674" y="1725"/>
                </a:lnTo>
                <a:lnTo>
                  <a:pt x="673" y="1720"/>
                </a:lnTo>
                <a:lnTo>
                  <a:pt x="671" y="1711"/>
                </a:lnTo>
                <a:lnTo>
                  <a:pt x="671" y="1701"/>
                </a:lnTo>
                <a:lnTo>
                  <a:pt x="671" y="1686"/>
                </a:lnTo>
                <a:lnTo>
                  <a:pt x="671" y="1686"/>
                </a:lnTo>
                <a:lnTo>
                  <a:pt x="674" y="1658"/>
                </a:lnTo>
                <a:lnTo>
                  <a:pt x="680" y="1635"/>
                </a:lnTo>
                <a:lnTo>
                  <a:pt x="685" y="1615"/>
                </a:lnTo>
                <a:lnTo>
                  <a:pt x="685" y="1615"/>
                </a:lnTo>
                <a:lnTo>
                  <a:pt x="692" y="1603"/>
                </a:lnTo>
                <a:lnTo>
                  <a:pt x="699" y="1590"/>
                </a:lnTo>
                <a:lnTo>
                  <a:pt x="703" y="1576"/>
                </a:lnTo>
                <a:lnTo>
                  <a:pt x="703" y="1576"/>
                </a:lnTo>
                <a:lnTo>
                  <a:pt x="705" y="1501"/>
                </a:lnTo>
                <a:lnTo>
                  <a:pt x="710" y="1357"/>
                </a:lnTo>
                <a:lnTo>
                  <a:pt x="715" y="1151"/>
                </a:lnTo>
                <a:lnTo>
                  <a:pt x="715" y="1151"/>
                </a:lnTo>
                <a:lnTo>
                  <a:pt x="740" y="1112"/>
                </a:lnTo>
                <a:lnTo>
                  <a:pt x="740" y="1112"/>
                </a:lnTo>
                <a:lnTo>
                  <a:pt x="746" y="1088"/>
                </a:lnTo>
                <a:lnTo>
                  <a:pt x="749" y="1072"/>
                </a:lnTo>
                <a:lnTo>
                  <a:pt x="753" y="1062"/>
                </a:lnTo>
                <a:lnTo>
                  <a:pt x="753" y="1062"/>
                </a:lnTo>
                <a:lnTo>
                  <a:pt x="756" y="1062"/>
                </a:lnTo>
                <a:lnTo>
                  <a:pt x="758" y="1062"/>
                </a:lnTo>
                <a:lnTo>
                  <a:pt x="765" y="1067"/>
                </a:lnTo>
                <a:lnTo>
                  <a:pt x="774" y="1076"/>
                </a:lnTo>
                <a:lnTo>
                  <a:pt x="774" y="1076"/>
                </a:lnTo>
                <a:lnTo>
                  <a:pt x="822" y="1298"/>
                </a:lnTo>
                <a:lnTo>
                  <a:pt x="856" y="1457"/>
                </a:lnTo>
                <a:lnTo>
                  <a:pt x="872" y="1540"/>
                </a:lnTo>
                <a:lnTo>
                  <a:pt x="872" y="1540"/>
                </a:lnTo>
                <a:lnTo>
                  <a:pt x="874" y="1580"/>
                </a:lnTo>
                <a:lnTo>
                  <a:pt x="875" y="1645"/>
                </a:lnTo>
                <a:lnTo>
                  <a:pt x="877" y="1713"/>
                </a:lnTo>
                <a:lnTo>
                  <a:pt x="881" y="1757"/>
                </a:lnTo>
                <a:lnTo>
                  <a:pt x="881" y="1757"/>
                </a:lnTo>
                <a:lnTo>
                  <a:pt x="886" y="1789"/>
                </a:lnTo>
                <a:lnTo>
                  <a:pt x="893" y="1823"/>
                </a:lnTo>
                <a:lnTo>
                  <a:pt x="902" y="1861"/>
                </a:lnTo>
                <a:lnTo>
                  <a:pt x="902" y="1861"/>
                </a:lnTo>
                <a:lnTo>
                  <a:pt x="925" y="1877"/>
                </a:lnTo>
                <a:lnTo>
                  <a:pt x="940" y="1889"/>
                </a:lnTo>
                <a:lnTo>
                  <a:pt x="945" y="1894"/>
                </a:lnTo>
                <a:lnTo>
                  <a:pt x="947" y="1898"/>
                </a:lnTo>
                <a:lnTo>
                  <a:pt x="947" y="1898"/>
                </a:lnTo>
                <a:lnTo>
                  <a:pt x="970" y="1953"/>
                </a:lnTo>
                <a:lnTo>
                  <a:pt x="1018" y="2067"/>
                </a:lnTo>
                <a:lnTo>
                  <a:pt x="1070" y="2184"/>
                </a:lnTo>
                <a:lnTo>
                  <a:pt x="1094" y="2245"/>
                </a:lnTo>
                <a:lnTo>
                  <a:pt x="1094" y="2245"/>
                </a:lnTo>
                <a:lnTo>
                  <a:pt x="1096" y="2259"/>
                </a:lnTo>
                <a:lnTo>
                  <a:pt x="1094" y="2275"/>
                </a:lnTo>
                <a:lnTo>
                  <a:pt x="1093" y="2289"/>
                </a:lnTo>
                <a:lnTo>
                  <a:pt x="1091" y="2298"/>
                </a:lnTo>
                <a:lnTo>
                  <a:pt x="1091" y="2298"/>
                </a:lnTo>
                <a:lnTo>
                  <a:pt x="1080" y="2313"/>
                </a:lnTo>
                <a:lnTo>
                  <a:pt x="1061" y="2337"/>
                </a:lnTo>
                <a:lnTo>
                  <a:pt x="1050" y="2350"/>
                </a:lnTo>
                <a:lnTo>
                  <a:pt x="1043" y="2362"/>
                </a:lnTo>
                <a:lnTo>
                  <a:pt x="1037" y="2373"/>
                </a:lnTo>
                <a:lnTo>
                  <a:pt x="1037" y="2377"/>
                </a:lnTo>
                <a:lnTo>
                  <a:pt x="1037" y="2380"/>
                </a:lnTo>
                <a:lnTo>
                  <a:pt x="1037" y="2380"/>
                </a:lnTo>
                <a:lnTo>
                  <a:pt x="1045" y="2386"/>
                </a:lnTo>
                <a:lnTo>
                  <a:pt x="1053" y="2391"/>
                </a:lnTo>
                <a:lnTo>
                  <a:pt x="1068" y="2396"/>
                </a:lnTo>
                <a:lnTo>
                  <a:pt x="1084" y="2400"/>
                </a:lnTo>
                <a:lnTo>
                  <a:pt x="1103" y="2403"/>
                </a:lnTo>
                <a:lnTo>
                  <a:pt x="1123" y="2405"/>
                </a:lnTo>
                <a:lnTo>
                  <a:pt x="1142" y="2405"/>
                </a:lnTo>
                <a:lnTo>
                  <a:pt x="1162" y="2403"/>
                </a:lnTo>
                <a:lnTo>
                  <a:pt x="1162" y="2403"/>
                </a:lnTo>
                <a:lnTo>
                  <a:pt x="1182" y="2398"/>
                </a:lnTo>
                <a:lnTo>
                  <a:pt x="1199" y="2393"/>
                </a:lnTo>
                <a:lnTo>
                  <a:pt x="1231" y="2380"/>
                </a:lnTo>
                <a:lnTo>
                  <a:pt x="1256" y="2370"/>
                </a:lnTo>
                <a:lnTo>
                  <a:pt x="1265" y="2366"/>
                </a:lnTo>
                <a:lnTo>
                  <a:pt x="1272" y="2364"/>
                </a:lnTo>
                <a:lnTo>
                  <a:pt x="1272" y="2364"/>
                </a:lnTo>
                <a:lnTo>
                  <a:pt x="1276" y="2362"/>
                </a:lnTo>
                <a:lnTo>
                  <a:pt x="1278" y="2359"/>
                </a:lnTo>
                <a:lnTo>
                  <a:pt x="1278" y="2350"/>
                </a:lnTo>
                <a:lnTo>
                  <a:pt x="1278" y="2341"/>
                </a:lnTo>
                <a:lnTo>
                  <a:pt x="1272" y="2321"/>
                </a:lnTo>
                <a:lnTo>
                  <a:pt x="1267" y="2302"/>
                </a:lnTo>
                <a:lnTo>
                  <a:pt x="1267" y="2302"/>
                </a:lnTo>
                <a:lnTo>
                  <a:pt x="1260" y="2286"/>
                </a:lnTo>
                <a:lnTo>
                  <a:pt x="1253" y="2265"/>
                </a:lnTo>
                <a:lnTo>
                  <a:pt x="1246" y="2245"/>
                </a:lnTo>
                <a:lnTo>
                  <a:pt x="1239" y="2229"/>
                </a:lnTo>
                <a:lnTo>
                  <a:pt x="1239" y="2229"/>
                </a:lnTo>
                <a:lnTo>
                  <a:pt x="1233" y="2216"/>
                </a:lnTo>
                <a:lnTo>
                  <a:pt x="1224" y="2192"/>
                </a:lnTo>
                <a:lnTo>
                  <a:pt x="1201" y="2126"/>
                </a:lnTo>
                <a:lnTo>
                  <a:pt x="1182" y="2062"/>
                </a:lnTo>
                <a:lnTo>
                  <a:pt x="1171" y="2028"/>
                </a:lnTo>
                <a:lnTo>
                  <a:pt x="1171" y="2028"/>
                </a:lnTo>
                <a:lnTo>
                  <a:pt x="1146" y="1918"/>
                </a:lnTo>
                <a:lnTo>
                  <a:pt x="1121" y="1814"/>
                </a:lnTo>
                <a:lnTo>
                  <a:pt x="1121" y="1814"/>
                </a:lnTo>
                <a:lnTo>
                  <a:pt x="1121" y="1811"/>
                </a:lnTo>
                <a:lnTo>
                  <a:pt x="1123" y="1807"/>
                </a:lnTo>
                <a:lnTo>
                  <a:pt x="1130" y="1798"/>
                </a:lnTo>
                <a:lnTo>
                  <a:pt x="1137" y="1786"/>
                </a:lnTo>
                <a:lnTo>
                  <a:pt x="1139" y="1781"/>
                </a:lnTo>
                <a:lnTo>
                  <a:pt x="1141" y="1773"/>
                </a:lnTo>
                <a:lnTo>
                  <a:pt x="1141" y="1773"/>
                </a:lnTo>
                <a:lnTo>
                  <a:pt x="1141" y="1763"/>
                </a:lnTo>
                <a:lnTo>
                  <a:pt x="1142" y="1752"/>
                </a:lnTo>
                <a:lnTo>
                  <a:pt x="1144" y="1734"/>
                </a:lnTo>
                <a:lnTo>
                  <a:pt x="1144" y="1699"/>
                </a:lnTo>
                <a:lnTo>
                  <a:pt x="1144" y="1699"/>
                </a:lnTo>
                <a:lnTo>
                  <a:pt x="1142" y="1668"/>
                </a:lnTo>
                <a:lnTo>
                  <a:pt x="1139" y="1631"/>
                </a:lnTo>
                <a:lnTo>
                  <a:pt x="1126" y="1544"/>
                </a:lnTo>
                <a:lnTo>
                  <a:pt x="1107" y="1435"/>
                </a:lnTo>
                <a:lnTo>
                  <a:pt x="1107" y="1435"/>
                </a:lnTo>
                <a:lnTo>
                  <a:pt x="1109" y="1391"/>
                </a:lnTo>
                <a:lnTo>
                  <a:pt x="1110" y="1346"/>
                </a:lnTo>
                <a:lnTo>
                  <a:pt x="1114" y="1297"/>
                </a:lnTo>
                <a:lnTo>
                  <a:pt x="1121" y="1249"/>
                </a:lnTo>
                <a:lnTo>
                  <a:pt x="1125" y="1229"/>
                </a:lnTo>
                <a:lnTo>
                  <a:pt x="1128" y="1211"/>
                </a:lnTo>
                <a:lnTo>
                  <a:pt x="1132" y="1199"/>
                </a:lnTo>
                <a:lnTo>
                  <a:pt x="1137" y="1192"/>
                </a:lnTo>
                <a:lnTo>
                  <a:pt x="1141" y="1190"/>
                </a:lnTo>
                <a:lnTo>
                  <a:pt x="1142" y="1190"/>
                </a:lnTo>
                <a:lnTo>
                  <a:pt x="1146" y="1192"/>
                </a:lnTo>
                <a:lnTo>
                  <a:pt x="1150" y="1195"/>
                </a:lnTo>
                <a:lnTo>
                  <a:pt x="1150" y="1195"/>
                </a:lnTo>
                <a:lnTo>
                  <a:pt x="1169" y="1227"/>
                </a:lnTo>
                <a:lnTo>
                  <a:pt x="1199" y="1282"/>
                </a:lnTo>
                <a:lnTo>
                  <a:pt x="1278" y="1425"/>
                </a:lnTo>
                <a:lnTo>
                  <a:pt x="1319" y="1498"/>
                </a:lnTo>
                <a:lnTo>
                  <a:pt x="1358" y="1565"/>
                </a:lnTo>
                <a:lnTo>
                  <a:pt x="1390" y="1617"/>
                </a:lnTo>
                <a:lnTo>
                  <a:pt x="1402" y="1633"/>
                </a:lnTo>
                <a:lnTo>
                  <a:pt x="1411" y="1645"/>
                </a:lnTo>
                <a:lnTo>
                  <a:pt x="1411" y="1645"/>
                </a:lnTo>
                <a:lnTo>
                  <a:pt x="1431" y="1660"/>
                </a:lnTo>
                <a:lnTo>
                  <a:pt x="1454" y="1676"/>
                </a:lnTo>
                <a:lnTo>
                  <a:pt x="1479" y="1692"/>
                </a:lnTo>
                <a:lnTo>
                  <a:pt x="1506" y="1704"/>
                </a:lnTo>
                <a:lnTo>
                  <a:pt x="1532" y="1715"/>
                </a:lnTo>
                <a:lnTo>
                  <a:pt x="1557" y="1722"/>
                </a:lnTo>
                <a:lnTo>
                  <a:pt x="1568" y="1725"/>
                </a:lnTo>
                <a:lnTo>
                  <a:pt x="1579" y="1725"/>
                </a:lnTo>
                <a:lnTo>
                  <a:pt x="1587" y="1725"/>
                </a:lnTo>
                <a:lnTo>
                  <a:pt x="1596" y="1722"/>
                </a:lnTo>
                <a:lnTo>
                  <a:pt x="1596" y="1722"/>
                </a:lnTo>
                <a:lnTo>
                  <a:pt x="1708" y="1676"/>
                </a:lnTo>
                <a:lnTo>
                  <a:pt x="1812" y="1629"/>
                </a:lnTo>
                <a:lnTo>
                  <a:pt x="1812" y="1629"/>
                </a:lnTo>
                <a:lnTo>
                  <a:pt x="1837" y="1620"/>
                </a:lnTo>
                <a:lnTo>
                  <a:pt x="1885" y="1608"/>
                </a:lnTo>
                <a:lnTo>
                  <a:pt x="2018" y="1572"/>
                </a:lnTo>
                <a:lnTo>
                  <a:pt x="2202" y="1526"/>
                </a:lnTo>
                <a:lnTo>
                  <a:pt x="2202" y="1526"/>
                </a:lnTo>
                <a:lnTo>
                  <a:pt x="2241" y="1567"/>
                </a:lnTo>
                <a:lnTo>
                  <a:pt x="2280" y="1606"/>
                </a:lnTo>
                <a:lnTo>
                  <a:pt x="2328" y="1654"/>
                </a:lnTo>
                <a:lnTo>
                  <a:pt x="2378" y="1701"/>
                </a:lnTo>
                <a:lnTo>
                  <a:pt x="2424" y="1741"/>
                </a:lnTo>
                <a:lnTo>
                  <a:pt x="2445" y="1757"/>
                </a:lnTo>
                <a:lnTo>
                  <a:pt x="2463" y="1770"/>
                </a:lnTo>
                <a:lnTo>
                  <a:pt x="2477" y="1777"/>
                </a:lnTo>
                <a:lnTo>
                  <a:pt x="2483" y="1779"/>
                </a:lnTo>
                <a:lnTo>
                  <a:pt x="2488" y="1781"/>
                </a:lnTo>
                <a:lnTo>
                  <a:pt x="2488" y="1781"/>
                </a:lnTo>
                <a:lnTo>
                  <a:pt x="2497" y="1779"/>
                </a:lnTo>
                <a:lnTo>
                  <a:pt x="2504" y="1777"/>
                </a:lnTo>
                <a:lnTo>
                  <a:pt x="2511" y="1775"/>
                </a:lnTo>
                <a:lnTo>
                  <a:pt x="2517" y="1772"/>
                </a:lnTo>
                <a:lnTo>
                  <a:pt x="2527" y="1761"/>
                </a:lnTo>
                <a:lnTo>
                  <a:pt x="2534" y="1750"/>
                </a:lnTo>
                <a:lnTo>
                  <a:pt x="2538" y="1736"/>
                </a:lnTo>
                <a:lnTo>
                  <a:pt x="2541" y="1724"/>
                </a:lnTo>
                <a:lnTo>
                  <a:pt x="2541" y="1711"/>
                </a:lnTo>
                <a:lnTo>
                  <a:pt x="2540" y="1701"/>
                </a:lnTo>
                <a:lnTo>
                  <a:pt x="2540" y="1701"/>
                </a:lnTo>
                <a:lnTo>
                  <a:pt x="2536" y="1690"/>
                </a:lnTo>
                <a:lnTo>
                  <a:pt x="2527" y="1676"/>
                </a:lnTo>
                <a:lnTo>
                  <a:pt x="2506" y="1642"/>
                </a:lnTo>
                <a:lnTo>
                  <a:pt x="2483" y="1606"/>
                </a:lnTo>
                <a:lnTo>
                  <a:pt x="2474" y="1588"/>
                </a:lnTo>
                <a:lnTo>
                  <a:pt x="2467" y="1574"/>
                </a:lnTo>
                <a:lnTo>
                  <a:pt x="2467" y="1574"/>
                </a:lnTo>
                <a:lnTo>
                  <a:pt x="2438" y="1508"/>
                </a:lnTo>
                <a:lnTo>
                  <a:pt x="2422" y="1473"/>
                </a:lnTo>
                <a:lnTo>
                  <a:pt x="2403" y="1437"/>
                </a:lnTo>
                <a:lnTo>
                  <a:pt x="2403" y="1437"/>
                </a:lnTo>
                <a:lnTo>
                  <a:pt x="2388" y="1421"/>
                </a:lnTo>
                <a:lnTo>
                  <a:pt x="2372" y="1402"/>
                </a:lnTo>
                <a:lnTo>
                  <a:pt x="2353" y="1384"/>
                </a:lnTo>
                <a:lnTo>
                  <a:pt x="2333" y="1366"/>
                </a:lnTo>
                <a:lnTo>
                  <a:pt x="2298" y="1338"/>
                </a:lnTo>
                <a:lnTo>
                  <a:pt x="2280" y="1325"/>
                </a:lnTo>
                <a:lnTo>
                  <a:pt x="2280" y="1325"/>
                </a:lnTo>
                <a:lnTo>
                  <a:pt x="2276" y="1322"/>
                </a:lnTo>
                <a:lnTo>
                  <a:pt x="2273" y="1318"/>
                </a:lnTo>
                <a:lnTo>
                  <a:pt x="2269" y="1314"/>
                </a:lnTo>
                <a:lnTo>
                  <a:pt x="2264" y="1311"/>
                </a:lnTo>
                <a:lnTo>
                  <a:pt x="2257" y="1309"/>
                </a:lnTo>
                <a:lnTo>
                  <a:pt x="2246" y="1309"/>
                </a:lnTo>
                <a:lnTo>
                  <a:pt x="2232" y="1313"/>
                </a:lnTo>
                <a:lnTo>
                  <a:pt x="2212" y="1320"/>
                </a:lnTo>
                <a:lnTo>
                  <a:pt x="2212" y="1320"/>
                </a:lnTo>
                <a:lnTo>
                  <a:pt x="2166" y="1341"/>
                </a:lnTo>
                <a:lnTo>
                  <a:pt x="2118" y="1361"/>
                </a:lnTo>
                <a:lnTo>
                  <a:pt x="2066" y="1382"/>
                </a:lnTo>
                <a:lnTo>
                  <a:pt x="2066" y="1382"/>
                </a:lnTo>
                <a:lnTo>
                  <a:pt x="1723" y="1434"/>
                </a:lnTo>
                <a:lnTo>
                  <a:pt x="1723" y="1434"/>
                </a:lnTo>
                <a:lnTo>
                  <a:pt x="1668" y="1446"/>
                </a:lnTo>
                <a:lnTo>
                  <a:pt x="1614" y="1460"/>
                </a:lnTo>
                <a:lnTo>
                  <a:pt x="1614" y="1460"/>
                </a:lnTo>
                <a:lnTo>
                  <a:pt x="1584" y="1428"/>
                </a:lnTo>
                <a:lnTo>
                  <a:pt x="1564" y="1403"/>
                </a:lnTo>
                <a:lnTo>
                  <a:pt x="1557" y="1394"/>
                </a:lnTo>
                <a:lnTo>
                  <a:pt x="1554" y="1387"/>
                </a:lnTo>
                <a:lnTo>
                  <a:pt x="1554" y="1387"/>
                </a:lnTo>
                <a:lnTo>
                  <a:pt x="1550" y="1354"/>
                </a:lnTo>
                <a:lnTo>
                  <a:pt x="1538" y="1293"/>
                </a:lnTo>
                <a:lnTo>
                  <a:pt x="1523" y="1229"/>
                </a:lnTo>
                <a:lnTo>
                  <a:pt x="1518" y="1204"/>
                </a:lnTo>
                <a:lnTo>
                  <a:pt x="1513" y="1190"/>
                </a:lnTo>
                <a:lnTo>
                  <a:pt x="1513" y="1190"/>
                </a:lnTo>
                <a:lnTo>
                  <a:pt x="1481" y="1124"/>
                </a:lnTo>
                <a:lnTo>
                  <a:pt x="1454" y="1071"/>
                </a:lnTo>
                <a:lnTo>
                  <a:pt x="1454" y="1071"/>
                </a:lnTo>
                <a:lnTo>
                  <a:pt x="1433" y="1017"/>
                </a:lnTo>
                <a:lnTo>
                  <a:pt x="1388" y="909"/>
                </a:lnTo>
                <a:lnTo>
                  <a:pt x="1344" y="798"/>
                </a:lnTo>
                <a:lnTo>
                  <a:pt x="1328" y="758"/>
                </a:lnTo>
                <a:lnTo>
                  <a:pt x="1319" y="738"/>
                </a:lnTo>
                <a:lnTo>
                  <a:pt x="1319" y="738"/>
                </a:lnTo>
                <a:lnTo>
                  <a:pt x="1312" y="729"/>
                </a:lnTo>
                <a:lnTo>
                  <a:pt x="1299" y="720"/>
                </a:lnTo>
                <a:lnTo>
                  <a:pt x="1271" y="702"/>
                </a:lnTo>
                <a:lnTo>
                  <a:pt x="1228" y="679"/>
                </a:lnTo>
                <a:lnTo>
                  <a:pt x="1228" y="679"/>
                </a:lnTo>
                <a:lnTo>
                  <a:pt x="1214" y="667"/>
                </a:lnTo>
                <a:lnTo>
                  <a:pt x="1191" y="640"/>
                </a:lnTo>
                <a:lnTo>
                  <a:pt x="1167" y="613"/>
                </a:lnTo>
                <a:lnTo>
                  <a:pt x="1159" y="605"/>
                </a:lnTo>
                <a:lnTo>
                  <a:pt x="1151" y="603"/>
                </a:lnTo>
                <a:lnTo>
                  <a:pt x="1151" y="603"/>
                </a:lnTo>
                <a:lnTo>
                  <a:pt x="1102" y="603"/>
                </a:lnTo>
                <a:lnTo>
                  <a:pt x="1027" y="599"/>
                </a:lnTo>
                <a:lnTo>
                  <a:pt x="1027" y="599"/>
                </a:lnTo>
                <a:lnTo>
                  <a:pt x="1000" y="597"/>
                </a:lnTo>
                <a:lnTo>
                  <a:pt x="970" y="592"/>
                </a:lnTo>
                <a:lnTo>
                  <a:pt x="916" y="585"/>
                </a:lnTo>
                <a:lnTo>
                  <a:pt x="819" y="572"/>
                </a:lnTo>
                <a:lnTo>
                  <a:pt x="819" y="572"/>
                </a:lnTo>
                <a:lnTo>
                  <a:pt x="699" y="560"/>
                </a:lnTo>
                <a:lnTo>
                  <a:pt x="603" y="549"/>
                </a:lnTo>
                <a:lnTo>
                  <a:pt x="516" y="537"/>
                </a:lnTo>
                <a:lnTo>
                  <a:pt x="644" y="409"/>
                </a:lnTo>
                <a:lnTo>
                  <a:pt x="644" y="409"/>
                </a:lnTo>
                <a:lnTo>
                  <a:pt x="673" y="386"/>
                </a:lnTo>
                <a:lnTo>
                  <a:pt x="694" y="370"/>
                </a:lnTo>
                <a:lnTo>
                  <a:pt x="705" y="363"/>
                </a:lnTo>
                <a:lnTo>
                  <a:pt x="705" y="363"/>
                </a:lnTo>
                <a:lnTo>
                  <a:pt x="705" y="361"/>
                </a:lnTo>
                <a:lnTo>
                  <a:pt x="705" y="357"/>
                </a:lnTo>
                <a:lnTo>
                  <a:pt x="703" y="347"/>
                </a:lnTo>
                <a:lnTo>
                  <a:pt x="698" y="330"/>
                </a:lnTo>
                <a:lnTo>
                  <a:pt x="698" y="330"/>
                </a:lnTo>
                <a:lnTo>
                  <a:pt x="705" y="316"/>
                </a:lnTo>
                <a:lnTo>
                  <a:pt x="710" y="307"/>
                </a:lnTo>
                <a:lnTo>
                  <a:pt x="714" y="304"/>
                </a:lnTo>
                <a:lnTo>
                  <a:pt x="715" y="302"/>
                </a:lnTo>
                <a:lnTo>
                  <a:pt x="715" y="302"/>
                </a:lnTo>
                <a:lnTo>
                  <a:pt x="722" y="306"/>
                </a:lnTo>
                <a:lnTo>
                  <a:pt x="737" y="314"/>
                </a:lnTo>
                <a:lnTo>
                  <a:pt x="778" y="341"/>
                </a:lnTo>
                <a:lnTo>
                  <a:pt x="803" y="355"/>
                </a:lnTo>
                <a:lnTo>
                  <a:pt x="824" y="368"/>
                </a:lnTo>
                <a:lnTo>
                  <a:pt x="843" y="377"/>
                </a:lnTo>
                <a:lnTo>
                  <a:pt x="852" y="379"/>
                </a:lnTo>
                <a:lnTo>
                  <a:pt x="858" y="380"/>
                </a:lnTo>
                <a:lnTo>
                  <a:pt x="858" y="380"/>
                </a:lnTo>
                <a:lnTo>
                  <a:pt x="867" y="379"/>
                </a:lnTo>
                <a:lnTo>
                  <a:pt x="874" y="377"/>
                </a:lnTo>
                <a:lnTo>
                  <a:pt x="884" y="373"/>
                </a:lnTo>
                <a:lnTo>
                  <a:pt x="890" y="371"/>
                </a:lnTo>
                <a:lnTo>
                  <a:pt x="897" y="370"/>
                </a:lnTo>
                <a:lnTo>
                  <a:pt x="906" y="371"/>
                </a:lnTo>
                <a:lnTo>
                  <a:pt x="916" y="373"/>
                </a:lnTo>
                <a:lnTo>
                  <a:pt x="916" y="373"/>
                </a:lnTo>
                <a:lnTo>
                  <a:pt x="927" y="375"/>
                </a:lnTo>
                <a:lnTo>
                  <a:pt x="940" y="373"/>
                </a:lnTo>
                <a:lnTo>
                  <a:pt x="948" y="368"/>
                </a:lnTo>
                <a:lnTo>
                  <a:pt x="956" y="359"/>
                </a:lnTo>
                <a:lnTo>
                  <a:pt x="961" y="350"/>
                </a:lnTo>
                <a:lnTo>
                  <a:pt x="964" y="339"/>
                </a:lnTo>
                <a:lnTo>
                  <a:pt x="964" y="329"/>
                </a:lnTo>
                <a:lnTo>
                  <a:pt x="963" y="318"/>
                </a:lnTo>
                <a:lnTo>
                  <a:pt x="963" y="318"/>
                </a:lnTo>
                <a:lnTo>
                  <a:pt x="952" y="297"/>
                </a:lnTo>
                <a:lnTo>
                  <a:pt x="938" y="274"/>
                </a:lnTo>
                <a:lnTo>
                  <a:pt x="908" y="229"/>
                </a:lnTo>
                <a:lnTo>
                  <a:pt x="908" y="229"/>
                </a:lnTo>
                <a:lnTo>
                  <a:pt x="892" y="201"/>
                </a:lnTo>
                <a:lnTo>
                  <a:pt x="875" y="169"/>
                </a:lnTo>
                <a:lnTo>
                  <a:pt x="861" y="140"/>
                </a:lnTo>
                <a:lnTo>
                  <a:pt x="854" y="124"/>
                </a:lnTo>
                <a:lnTo>
                  <a:pt x="854" y="124"/>
                </a:lnTo>
                <a:lnTo>
                  <a:pt x="842" y="106"/>
                </a:lnTo>
                <a:lnTo>
                  <a:pt x="829" y="90"/>
                </a:lnTo>
                <a:lnTo>
                  <a:pt x="811" y="69"/>
                </a:lnTo>
                <a:lnTo>
                  <a:pt x="811" y="69"/>
                </a:lnTo>
                <a:lnTo>
                  <a:pt x="806" y="62"/>
                </a:lnTo>
                <a:lnTo>
                  <a:pt x="803" y="55"/>
                </a:lnTo>
                <a:lnTo>
                  <a:pt x="797" y="40"/>
                </a:lnTo>
                <a:lnTo>
                  <a:pt x="792" y="28"/>
                </a:lnTo>
                <a:lnTo>
                  <a:pt x="787" y="17"/>
                </a:lnTo>
                <a:lnTo>
                  <a:pt x="783" y="12"/>
                </a:lnTo>
                <a:lnTo>
                  <a:pt x="779" y="8"/>
                </a:lnTo>
                <a:lnTo>
                  <a:pt x="774" y="5"/>
                </a:lnTo>
                <a:lnTo>
                  <a:pt x="765" y="1"/>
                </a:lnTo>
                <a:lnTo>
                  <a:pt x="756" y="0"/>
                </a:lnTo>
                <a:lnTo>
                  <a:pt x="744" y="0"/>
                </a:lnTo>
                <a:lnTo>
                  <a:pt x="714" y="1"/>
                </a:lnTo>
                <a:lnTo>
                  <a:pt x="714" y="1"/>
                </a:lnTo>
                <a:lnTo>
                  <a:pt x="696" y="5"/>
                </a:lnTo>
                <a:lnTo>
                  <a:pt x="680" y="10"/>
                </a:lnTo>
                <a:lnTo>
                  <a:pt x="664" y="17"/>
                </a:lnTo>
                <a:lnTo>
                  <a:pt x="651" y="26"/>
                </a:lnTo>
                <a:lnTo>
                  <a:pt x="639" y="35"/>
                </a:lnTo>
                <a:lnTo>
                  <a:pt x="628" y="46"/>
                </a:lnTo>
                <a:lnTo>
                  <a:pt x="617" y="56"/>
                </a:lnTo>
                <a:lnTo>
                  <a:pt x="610" y="67"/>
                </a:lnTo>
                <a:lnTo>
                  <a:pt x="596" y="89"/>
                </a:lnTo>
                <a:lnTo>
                  <a:pt x="587" y="108"/>
                </a:lnTo>
                <a:lnTo>
                  <a:pt x="584" y="124"/>
                </a:lnTo>
                <a:lnTo>
                  <a:pt x="584" y="129"/>
                </a:lnTo>
                <a:lnTo>
                  <a:pt x="584" y="133"/>
                </a:lnTo>
                <a:lnTo>
                  <a:pt x="584" y="133"/>
                </a:lnTo>
                <a:lnTo>
                  <a:pt x="596" y="154"/>
                </a:lnTo>
                <a:lnTo>
                  <a:pt x="614" y="186"/>
                </a:lnTo>
                <a:lnTo>
                  <a:pt x="632" y="217"/>
                </a:lnTo>
                <a:lnTo>
                  <a:pt x="637" y="227"/>
                </a:lnTo>
                <a:lnTo>
                  <a:pt x="641" y="233"/>
                </a:lnTo>
                <a:lnTo>
                  <a:pt x="641" y="233"/>
                </a:lnTo>
                <a:lnTo>
                  <a:pt x="637" y="238"/>
                </a:lnTo>
                <a:lnTo>
                  <a:pt x="630" y="245"/>
                </a:lnTo>
                <a:lnTo>
                  <a:pt x="610" y="265"/>
                </a:lnTo>
                <a:lnTo>
                  <a:pt x="589" y="284"/>
                </a:lnTo>
                <a:lnTo>
                  <a:pt x="578" y="295"/>
                </a:lnTo>
                <a:lnTo>
                  <a:pt x="578" y="295"/>
                </a:lnTo>
                <a:lnTo>
                  <a:pt x="578" y="297"/>
                </a:lnTo>
                <a:lnTo>
                  <a:pt x="578" y="295"/>
                </a:lnTo>
                <a:lnTo>
                  <a:pt x="580" y="291"/>
                </a:lnTo>
                <a:lnTo>
                  <a:pt x="578" y="291"/>
                </a:lnTo>
                <a:lnTo>
                  <a:pt x="573" y="293"/>
                </a:lnTo>
                <a:lnTo>
                  <a:pt x="548" y="309"/>
                </a:lnTo>
                <a:lnTo>
                  <a:pt x="548" y="309"/>
                </a:lnTo>
                <a:lnTo>
                  <a:pt x="491" y="348"/>
                </a:lnTo>
                <a:lnTo>
                  <a:pt x="454" y="379"/>
                </a:lnTo>
                <a:lnTo>
                  <a:pt x="454" y="379"/>
                </a:lnTo>
                <a:lnTo>
                  <a:pt x="436" y="393"/>
                </a:lnTo>
                <a:lnTo>
                  <a:pt x="420" y="409"/>
                </a:lnTo>
                <a:lnTo>
                  <a:pt x="404" y="425"/>
                </a:lnTo>
                <a:lnTo>
                  <a:pt x="377" y="446"/>
                </a:lnTo>
                <a:lnTo>
                  <a:pt x="322" y="43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0FB0C21B-EE75-49CA-A96F-4761E12CC330}"/>
              </a:ext>
            </a:extLst>
          </p:cNvPr>
          <p:cNvSpPr>
            <a:spLocks noEditPoints="1"/>
          </p:cNvSpPr>
          <p:nvPr/>
        </p:nvSpPr>
        <p:spPr bwMode="auto">
          <a:xfrm>
            <a:off x="8193925" y="4687039"/>
            <a:ext cx="719515" cy="1677326"/>
          </a:xfrm>
          <a:custGeom>
            <a:avLst/>
            <a:gdLst>
              <a:gd name="T0" fmla="*/ 516 w 933"/>
              <a:gd name="T1" fmla="*/ 123 h 2175"/>
              <a:gd name="T2" fmla="*/ 600 w 933"/>
              <a:gd name="T3" fmla="*/ 214 h 2175"/>
              <a:gd name="T4" fmla="*/ 612 w 933"/>
              <a:gd name="T5" fmla="*/ 314 h 2175"/>
              <a:gd name="T6" fmla="*/ 685 w 933"/>
              <a:gd name="T7" fmla="*/ 367 h 2175"/>
              <a:gd name="T8" fmla="*/ 570 w 933"/>
              <a:gd name="T9" fmla="*/ 443 h 2175"/>
              <a:gd name="T10" fmla="*/ 461 w 933"/>
              <a:gd name="T11" fmla="*/ 454 h 2175"/>
              <a:gd name="T12" fmla="*/ 294 w 933"/>
              <a:gd name="T13" fmla="*/ 362 h 2175"/>
              <a:gd name="T14" fmla="*/ 205 w 933"/>
              <a:gd name="T15" fmla="*/ 314 h 2175"/>
              <a:gd name="T16" fmla="*/ 148 w 933"/>
              <a:gd name="T17" fmla="*/ 212 h 2175"/>
              <a:gd name="T18" fmla="*/ 85 w 933"/>
              <a:gd name="T19" fmla="*/ 228 h 2175"/>
              <a:gd name="T20" fmla="*/ 11 w 933"/>
              <a:gd name="T21" fmla="*/ 321 h 2175"/>
              <a:gd name="T22" fmla="*/ 12 w 933"/>
              <a:gd name="T23" fmla="*/ 465 h 2175"/>
              <a:gd name="T24" fmla="*/ 28 w 933"/>
              <a:gd name="T25" fmla="*/ 536 h 2175"/>
              <a:gd name="T26" fmla="*/ 132 w 933"/>
              <a:gd name="T27" fmla="*/ 548 h 2175"/>
              <a:gd name="T28" fmla="*/ 201 w 933"/>
              <a:gd name="T29" fmla="*/ 621 h 2175"/>
              <a:gd name="T30" fmla="*/ 440 w 933"/>
              <a:gd name="T31" fmla="*/ 808 h 2175"/>
              <a:gd name="T32" fmla="*/ 570 w 933"/>
              <a:gd name="T33" fmla="*/ 682 h 2175"/>
              <a:gd name="T34" fmla="*/ 578 w 933"/>
              <a:gd name="T35" fmla="*/ 903 h 2175"/>
              <a:gd name="T36" fmla="*/ 603 w 933"/>
              <a:gd name="T37" fmla="*/ 940 h 2175"/>
              <a:gd name="T38" fmla="*/ 438 w 933"/>
              <a:gd name="T39" fmla="*/ 956 h 2175"/>
              <a:gd name="T40" fmla="*/ 246 w 933"/>
              <a:gd name="T41" fmla="*/ 927 h 2175"/>
              <a:gd name="T42" fmla="*/ 158 w 933"/>
              <a:gd name="T43" fmla="*/ 1023 h 2175"/>
              <a:gd name="T44" fmla="*/ 279 w 933"/>
              <a:gd name="T45" fmla="*/ 1246 h 2175"/>
              <a:gd name="T46" fmla="*/ 436 w 933"/>
              <a:gd name="T47" fmla="*/ 1470 h 2175"/>
              <a:gd name="T48" fmla="*/ 367 w 933"/>
              <a:gd name="T49" fmla="*/ 1557 h 2175"/>
              <a:gd name="T50" fmla="*/ 340 w 933"/>
              <a:gd name="T51" fmla="*/ 1618 h 2175"/>
              <a:gd name="T52" fmla="*/ 468 w 933"/>
              <a:gd name="T53" fmla="*/ 1607 h 2175"/>
              <a:gd name="T54" fmla="*/ 616 w 933"/>
              <a:gd name="T55" fmla="*/ 1708 h 2175"/>
              <a:gd name="T56" fmla="*/ 650 w 933"/>
              <a:gd name="T57" fmla="*/ 2027 h 2175"/>
              <a:gd name="T58" fmla="*/ 578 w 933"/>
              <a:gd name="T59" fmla="*/ 2095 h 2175"/>
              <a:gd name="T60" fmla="*/ 523 w 933"/>
              <a:gd name="T61" fmla="*/ 2166 h 2175"/>
              <a:gd name="T62" fmla="*/ 771 w 933"/>
              <a:gd name="T63" fmla="*/ 2166 h 2175"/>
              <a:gd name="T64" fmla="*/ 778 w 933"/>
              <a:gd name="T65" fmla="*/ 2109 h 2175"/>
              <a:gd name="T66" fmla="*/ 756 w 933"/>
              <a:gd name="T67" fmla="*/ 1924 h 2175"/>
              <a:gd name="T68" fmla="*/ 774 w 933"/>
              <a:gd name="T69" fmla="*/ 1753 h 2175"/>
              <a:gd name="T70" fmla="*/ 778 w 933"/>
              <a:gd name="T71" fmla="*/ 1575 h 2175"/>
              <a:gd name="T72" fmla="*/ 847 w 933"/>
              <a:gd name="T73" fmla="*/ 1331 h 2175"/>
              <a:gd name="T74" fmla="*/ 915 w 933"/>
              <a:gd name="T75" fmla="*/ 1144 h 2175"/>
              <a:gd name="T76" fmla="*/ 929 w 933"/>
              <a:gd name="T77" fmla="*/ 1009 h 2175"/>
              <a:gd name="T78" fmla="*/ 933 w 933"/>
              <a:gd name="T79" fmla="*/ 621 h 2175"/>
              <a:gd name="T80" fmla="*/ 874 w 933"/>
              <a:gd name="T81" fmla="*/ 337 h 2175"/>
              <a:gd name="T82" fmla="*/ 799 w 933"/>
              <a:gd name="T83" fmla="*/ 271 h 2175"/>
              <a:gd name="T84" fmla="*/ 829 w 933"/>
              <a:gd name="T85" fmla="*/ 162 h 2175"/>
              <a:gd name="T86" fmla="*/ 836 w 933"/>
              <a:gd name="T87" fmla="*/ 77 h 2175"/>
              <a:gd name="T88" fmla="*/ 780 w 933"/>
              <a:gd name="T89" fmla="*/ 16 h 2175"/>
              <a:gd name="T90" fmla="*/ 619 w 933"/>
              <a:gd name="T91" fmla="*/ 13 h 2175"/>
              <a:gd name="T92" fmla="*/ 217 w 933"/>
              <a:gd name="T93" fmla="*/ 376 h 2175"/>
              <a:gd name="T94" fmla="*/ 343 w 933"/>
              <a:gd name="T95" fmla="*/ 499 h 2175"/>
              <a:gd name="T96" fmla="*/ 475 w 933"/>
              <a:gd name="T97" fmla="*/ 589 h 2175"/>
              <a:gd name="T98" fmla="*/ 420 w 933"/>
              <a:gd name="T99" fmla="*/ 689 h 2175"/>
              <a:gd name="T100" fmla="*/ 272 w 933"/>
              <a:gd name="T101" fmla="*/ 573 h 2175"/>
              <a:gd name="T102" fmla="*/ 222 w 933"/>
              <a:gd name="T103" fmla="*/ 524 h 2175"/>
              <a:gd name="T104" fmla="*/ 183 w 933"/>
              <a:gd name="T105" fmla="*/ 458 h 2175"/>
              <a:gd name="T106" fmla="*/ 612 w 933"/>
              <a:gd name="T107" fmla="*/ 1257 h 2175"/>
              <a:gd name="T108" fmla="*/ 614 w 933"/>
              <a:gd name="T109" fmla="*/ 1490 h 2175"/>
              <a:gd name="T110" fmla="*/ 575 w 933"/>
              <a:gd name="T111" fmla="*/ 1451 h 2175"/>
              <a:gd name="T112" fmla="*/ 420 w 933"/>
              <a:gd name="T113" fmla="*/ 1223 h 2175"/>
              <a:gd name="T114" fmla="*/ 468 w 933"/>
              <a:gd name="T115" fmla="*/ 1207 h 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3" h="2175">
                <a:moveTo>
                  <a:pt x="600" y="98"/>
                </a:moveTo>
                <a:lnTo>
                  <a:pt x="600" y="98"/>
                </a:lnTo>
                <a:lnTo>
                  <a:pt x="564" y="98"/>
                </a:lnTo>
                <a:lnTo>
                  <a:pt x="539" y="98"/>
                </a:lnTo>
                <a:lnTo>
                  <a:pt x="525" y="100"/>
                </a:lnTo>
                <a:lnTo>
                  <a:pt x="525" y="100"/>
                </a:lnTo>
                <a:lnTo>
                  <a:pt x="521" y="102"/>
                </a:lnTo>
                <a:lnTo>
                  <a:pt x="518" y="107"/>
                </a:lnTo>
                <a:lnTo>
                  <a:pt x="514" y="113"/>
                </a:lnTo>
                <a:lnTo>
                  <a:pt x="516" y="123"/>
                </a:lnTo>
                <a:lnTo>
                  <a:pt x="516" y="123"/>
                </a:lnTo>
                <a:lnTo>
                  <a:pt x="520" y="132"/>
                </a:lnTo>
                <a:lnTo>
                  <a:pt x="525" y="139"/>
                </a:lnTo>
                <a:lnTo>
                  <a:pt x="532" y="145"/>
                </a:lnTo>
                <a:lnTo>
                  <a:pt x="541" y="148"/>
                </a:lnTo>
                <a:lnTo>
                  <a:pt x="541" y="148"/>
                </a:lnTo>
                <a:lnTo>
                  <a:pt x="591" y="157"/>
                </a:lnTo>
                <a:lnTo>
                  <a:pt x="591" y="157"/>
                </a:lnTo>
                <a:lnTo>
                  <a:pt x="596" y="191"/>
                </a:lnTo>
                <a:lnTo>
                  <a:pt x="600" y="214"/>
                </a:lnTo>
                <a:lnTo>
                  <a:pt x="600" y="226"/>
                </a:lnTo>
                <a:lnTo>
                  <a:pt x="600" y="226"/>
                </a:lnTo>
                <a:lnTo>
                  <a:pt x="598" y="232"/>
                </a:lnTo>
                <a:lnTo>
                  <a:pt x="598" y="246"/>
                </a:lnTo>
                <a:lnTo>
                  <a:pt x="596" y="271"/>
                </a:lnTo>
                <a:lnTo>
                  <a:pt x="596" y="271"/>
                </a:lnTo>
                <a:lnTo>
                  <a:pt x="596" y="280"/>
                </a:lnTo>
                <a:lnTo>
                  <a:pt x="600" y="290"/>
                </a:lnTo>
                <a:lnTo>
                  <a:pt x="603" y="303"/>
                </a:lnTo>
                <a:lnTo>
                  <a:pt x="612" y="314"/>
                </a:lnTo>
                <a:lnTo>
                  <a:pt x="612" y="314"/>
                </a:lnTo>
                <a:lnTo>
                  <a:pt x="618" y="317"/>
                </a:lnTo>
                <a:lnTo>
                  <a:pt x="625" y="322"/>
                </a:lnTo>
                <a:lnTo>
                  <a:pt x="641" y="326"/>
                </a:lnTo>
                <a:lnTo>
                  <a:pt x="659" y="330"/>
                </a:lnTo>
                <a:lnTo>
                  <a:pt x="678" y="330"/>
                </a:lnTo>
                <a:lnTo>
                  <a:pt x="685" y="353"/>
                </a:lnTo>
                <a:lnTo>
                  <a:pt x="685" y="353"/>
                </a:lnTo>
                <a:lnTo>
                  <a:pt x="687" y="360"/>
                </a:lnTo>
                <a:lnTo>
                  <a:pt x="685" y="367"/>
                </a:lnTo>
                <a:lnTo>
                  <a:pt x="683" y="374"/>
                </a:lnTo>
                <a:lnTo>
                  <a:pt x="680" y="383"/>
                </a:lnTo>
                <a:lnTo>
                  <a:pt x="673" y="392"/>
                </a:lnTo>
                <a:lnTo>
                  <a:pt x="662" y="399"/>
                </a:lnTo>
                <a:lnTo>
                  <a:pt x="648" y="404"/>
                </a:lnTo>
                <a:lnTo>
                  <a:pt x="648" y="404"/>
                </a:lnTo>
                <a:lnTo>
                  <a:pt x="632" y="410"/>
                </a:lnTo>
                <a:lnTo>
                  <a:pt x="616" y="417"/>
                </a:lnTo>
                <a:lnTo>
                  <a:pt x="589" y="431"/>
                </a:lnTo>
                <a:lnTo>
                  <a:pt x="570" y="443"/>
                </a:lnTo>
                <a:lnTo>
                  <a:pt x="562" y="451"/>
                </a:lnTo>
                <a:lnTo>
                  <a:pt x="562" y="451"/>
                </a:lnTo>
                <a:lnTo>
                  <a:pt x="564" y="452"/>
                </a:lnTo>
                <a:lnTo>
                  <a:pt x="566" y="454"/>
                </a:lnTo>
                <a:lnTo>
                  <a:pt x="566" y="454"/>
                </a:lnTo>
                <a:lnTo>
                  <a:pt x="564" y="456"/>
                </a:lnTo>
                <a:lnTo>
                  <a:pt x="555" y="456"/>
                </a:lnTo>
                <a:lnTo>
                  <a:pt x="521" y="456"/>
                </a:lnTo>
                <a:lnTo>
                  <a:pt x="521" y="456"/>
                </a:lnTo>
                <a:lnTo>
                  <a:pt x="461" y="454"/>
                </a:lnTo>
                <a:lnTo>
                  <a:pt x="450" y="454"/>
                </a:lnTo>
                <a:lnTo>
                  <a:pt x="447" y="454"/>
                </a:lnTo>
                <a:lnTo>
                  <a:pt x="447" y="454"/>
                </a:lnTo>
                <a:lnTo>
                  <a:pt x="367" y="408"/>
                </a:lnTo>
                <a:lnTo>
                  <a:pt x="367" y="408"/>
                </a:lnTo>
                <a:lnTo>
                  <a:pt x="335" y="385"/>
                </a:lnTo>
                <a:lnTo>
                  <a:pt x="310" y="369"/>
                </a:lnTo>
                <a:lnTo>
                  <a:pt x="297" y="362"/>
                </a:lnTo>
                <a:lnTo>
                  <a:pt x="297" y="362"/>
                </a:lnTo>
                <a:lnTo>
                  <a:pt x="294" y="362"/>
                </a:lnTo>
                <a:lnTo>
                  <a:pt x="290" y="360"/>
                </a:lnTo>
                <a:lnTo>
                  <a:pt x="285" y="356"/>
                </a:lnTo>
                <a:lnTo>
                  <a:pt x="270" y="347"/>
                </a:lnTo>
                <a:lnTo>
                  <a:pt x="270" y="347"/>
                </a:lnTo>
                <a:lnTo>
                  <a:pt x="247" y="331"/>
                </a:lnTo>
                <a:lnTo>
                  <a:pt x="242" y="328"/>
                </a:lnTo>
                <a:lnTo>
                  <a:pt x="231" y="322"/>
                </a:lnTo>
                <a:lnTo>
                  <a:pt x="231" y="322"/>
                </a:lnTo>
                <a:lnTo>
                  <a:pt x="205" y="314"/>
                </a:lnTo>
                <a:lnTo>
                  <a:pt x="205" y="314"/>
                </a:lnTo>
                <a:lnTo>
                  <a:pt x="205" y="282"/>
                </a:lnTo>
                <a:lnTo>
                  <a:pt x="201" y="258"/>
                </a:lnTo>
                <a:lnTo>
                  <a:pt x="199" y="250"/>
                </a:lnTo>
                <a:lnTo>
                  <a:pt x="196" y="242"/>
                </a:lnTo>
                <a:lnTo>
                  <a:pt x="196" y="242"/>
                </a:lnTo>
                <a:lnTo>
                  <a:pt x="185" y="234"/>
                </a:lnTo>
                <a:lnTo>
                  <a:pt x="171" y="223"/>
                </a:lnTo>
                <a:lnTo>
                  <a:pt x="157" y="214"/>
                </a:lnTo>
                <a:lnTo>
                  <a:pt x="151" y="212"/>
                </a:lnTo>
                <a:lnTo>
                  <a:pt x="148" y="212"/>
                </a:lnTo>
                <a:lnTo>
                  <a:pt x="148" y="212"/>
                </a:lnTo>
                <a:lnTo>
                  <a:pt x="141" y="214"/>
                </a:lnTo>
                <a:lnTo>
                  <a:pt x="132" y="212"/>
                </a:lnTo>
                <a:lnTo>
                  <a:pt x="123" y="214"/>
                </a:lnTo>
                <a:lnTo>
                  <a:pt x="116" y="214"/>
                </a:lnTo>
                <a:lnTo>
                  <a:pt x="116" y="214"/>
                </a:lnTo>
                <a:lnTo>
                  <a:pt x="101" y="217"/>
                </a:lnTo>
                <a:lnTo>
                  <a:pt x="94" y="221"/>
                </a:lnTo>
                <a:lnTo>
                  <a:pt x="85" y="228"/>
                </a:lnTo>
                <a:lnTo>
                  <a:pt x="85" y="228"/>
                </a:lnTo>
                <a:lnTo>
                  <a:pt x="66" y="241"/>
                </a:lnTo>
                <a:lnTo>
                  <a:pt x="59" y="246"/>
                </a:lnTo>
                <a:lnTo>
                  <a:pt x="55" y="251"/>
                </a:lnTo>
                <a:lnTo>
                  <a:pt x="55" y="251"/>
                </a:lnTo>
                <a:lnTo>
                  <a:pt x="44" y="271"/>
                </a:lnTo>
                <a:lnTo>
                  <a:pt x="28" y="299"/>
                </a:lnTo>
                <a:lnTo>
                  <a:pt x="28" y="299"/>
                </a:lnTo>
                <a:lnTo>
                  <a:pt x="20" y="310"/>
                </a:lnTo>
                <a:lnTo>
                  <a:pt x="14" y="317"/>
                </a:lnTo>
                <a:lnTo>
                  <a:pt x="11" y="321"/>
                </a:lnTo>
                <a:lnTo>
                  <a:pt x="9" y="328"/>
                </a:lnTo>
                <a:lnTo>
                  <a:pt x="5" y="347"/>
                </a:lnTo>
                <a:lnTo>
                  <a:pt x="5" y="347"/>
                </a:lnTo>
                <a:lnTo>
                  <a:pt x="2" y="374"/>
                </a:lnTo>
                <a:lnTo>
                  <a:pt x="0" y="394"/>
                </a:lnTo>
                <a:lnTo>
                  <a:pt x="2" y="410"/>
                </a:lnTo>
                <a:lnTo>
                  <a:pt x="4" y="424"/>
                </a:lnTo>
                <a:lnTo>
                  <a:pt x="4" y="424"/>
                </a:lnTo>
                <a:lnTo>
                  <a:pt x="9" y="451"/>
                </a:lnTo>
                <a:lnTo>
                  <a:pt x="12" y="465"/>
                </a:lnTo>
                <a:lnTo>
                  <a:pt x="12" y="475"/>
                </a:lnTo>
                <a:lnTo>
                  <a:pt x="12" y="475"/>
                </a:lnTo>
                <a:lnTo>
                  <a:pt x="12" y="484"/>
                </a:lnTo>
                <a:lnTo>
                  <a:pt x="12" y="491"/>
                </a:lnTo>
                <a:lnTo>
                  <a:pt x="14" y="502"/>
                </a:lnTo>
                <a:lnTo>
                  <a:pt x="18" y="513"/>
                </a:lnTo>
                <a:lnTo>
                  <a:pt x="18" y="513"/>
                </a:lnTo>
                <a:lnTo>
                  <a:pt x="21" y="524"/>
                </a:lnTo>
                <a:lnTo>
                  <a:pt x="25" y="532"/>
                </a:lnTo>
                <a:lnTo>
                  <a:pt x="28" y="536"/>
                </a:lnTo>
                <a:lnTo>
                  <a:pt x="34" y="541"/>
                </a:lnTo>
                <a:lnTo>
                  <a:pt x="55" y="554"/>
                </a:lnTo>
                <a:lnTo>
                  <a:pt x="55" y="554"/>
                </a:lnTo>
                <a:lnTo>
                  <a:pt x="69" y="559"/>
                </a:lnTo>
                <a:lnTo>
                  <a:pt x="82" y="561"/>
                </a:lnTo>
                <a:lnTo>
                  <a:pt x="96" y="561"/>
                </a:lnTo>
                <a:lnTo>
                  <a:pt x="107" y="559"/>
                </a:lnTo>
                <a:lnTo>
                  <a:pt x="117" y="556"/>
                </a:lnTo>
                <a:lnTo>
                  <a:pt x="125" y="552"/>
                </a:lnTo>
                <a:lnTo>
                  <a:pt x="132" y="548"/>
                </a:lnTo>
                <a:lnTo>
                  <a:pt x="149" y="554"/>
                </a:lnTo>
                <a:lnTo>
                  <a:pt x="149" y="554"/>
                </a:lnTo>
                <a:lnTo>
                  <a:pt x="153" y="554"/>
                </a:lnTo>
                <a:lnTo>
                  <a:pt x="160" y="556"/>
                </a:lnTo>
                <a:lnTo>
                  <a:pt x="160" y="556"/>
                </a:lnTo>
                <a:lnTo>
                  <a:pt x="165" y="561"/>
                </a:lnTo>
                <a:lnTo>
                  <a:pt x="174" y="570"/>
                </a:lnTo>
                <a:lnTo>
                  <a:pt x="174" y="570"/>
                </a:lnTo>
                <a:lnTo>
                  <a:pt x="199" y="607"/>
                </a:lnTo>
                <a:lnTo>
                  <a:pt x="201" y="621"/>
                </a:lnTo>
                <a:lnTo>
                  <a:pt x="201" y="621"/>
                </a:lnTo>
                <a:lnTo>
                  <a:pt x="294" y="707"/>
                </a:lnTo>
                <a:lnTo>
                  <a:pt x="359" y="769"/>
                </a:lnTo>
                <a:lnTo>
                  <a:pt x="386" y="790"/>
                </a:lnTo>
                <a:lnTo>
                  <a:pt x="400" y="801"/>
                </a:lnTo>
                <a:lnTo>
                  <a:pt x="400" y="801"/>
                </a:lnTo>
                <a:lnTo>
                  <a:pt x="415" y="806"/>
                </a:lnTo>
                <a:lnTo>
                  <a:pt x="424" y="808"/>
                </a:lnTo>
                <a:lnTo>
                  <a:pt x="431" y="808"/>
                </a:lnTo>
                <a:lnTo>
                  <a:pt x="440" y="808"/>
                </a:lnTo>
                <a:lnTo>
                  <a:pt x="447" y="805"/>
                </a:lnTo>
                <a:lnTo>
                  <a:pt x="456" y="801"/>
                </a:lnTo>
                <a:lnTo>
                  <a:pt x="463" y="798"/>
                </a:lnTo>
                <a:lnTo>
                  <a:pt x="463" y="798"/>
                </a:lnTo>
                <a:lnTo>
                  <a:pt x="498" y="764"/>
                </a:lnTo>
                <a:lnTo>
                  <a:pt x="520" y="742"/>
                </a:lnTo>
                <a:lnTo>
                  <a:pt x="520" y="742"/>
                </a:lnTo>
                <a:lnTo>
                  <a:pt x="545" y="710"/>
                </a:lnTo>
                <a:lnTo>
                  <a:pt x="570" y="682"/>
                </a:lnTo>
                <a:lnTo>
                  <a:pt x="570" y="682"/>
                </a:lnTo>
                <a:lnTo>
                  <a:pt x="568" y="730"/>
                </a:lnTo>
                <a:lnTo>
                  <a:pt x="566" y="767"/>
                </a:lnTo>
                <a:lnTo>
                  <a:pt x="568" y="789"/>
                </a:lnTo>
                <a:lnTo>
                  <a:pt x="568" y="789"/>
                </a:lnTo>
                <a:lnTo>
                  <a:pt x="575" y="817"/>
                </a:lnTo>
                <a:lnTo>
                  <a:pt x="582" y="840"/>
                </a:lnTo>
                <a:lnTo>
                  <a:pt x="582" y="840"/>
                </a:lnTo>
                <a:lnTo>
                  <a:pt x="584" y="853"/>
                </a:lnTo>
                <a:lnTo>
                  <a:pt x="582" y="872"/>
                </a:lnTo>
                <a:lnTo>
                  <a:pt x="578" y="903"/>
                </a:lnTo>
                <a:lnTo>
                  <a:pt x="578" y="903"/>
                </a:lnTo>
                <a:lnTo>
                  <a:pt x="578" y="911"/>
                </a:lnTo>
                <a:lnTo>
                  <a:pt x="580" y="920"/>
                </a:lnTo>
                <a:lnTo>
                  <a:pt x="584" y="927"/>
                </a:lnTo>
                <a:lnTo>
                  <a:pt x="587" y="929"/>
                </a:lnTo>
                <a:lnTo>
                  <a:pt x="587" y="929"/>
                </a:lnTo>
                <a:lnTo>
                  <a:pt x="596" y="933"/>
                </a:lnTo>
                <a:lnTo>
                  <a:pt x="602" y="936"/>
                </a:lnTo>
                <a:lnTo>
                  <a:pt x="603" y="938"/>
                </a:lnTo>
                <a:lnTo>
                  <a:pt x="603" y="940"/>
                </a:lnTo>
                <a:lnTo>
                  <a:pt x="603" y="940"/>
                </a:lnTo>
                <a:lnTo>
                  <a:pt x="602" y="963"/>
                </a:lnTo>
                <a:lnTo>
                  <a:pt x="600" y="983"/>
                </a:lnTo>
                <a:lnTo>
                  <a:pt x="600" y="983"/>
                </a:lnTo>
                <a:lnTo>
                  <a:pt x="584" y="984"/>
                </a:lnTo>
                <a:lnTo>
                  <a:pt x="570" y="984"/>
                </a:lnTo>
                <a:lnTo>
                  <a:pt x="552" y="981"/>
                </a:lnTo>
                <a:lnTo>
                  <a:pt x="552" y="981"/>
                </a:lnTo>
                <a:lnTo>
                  <a:pt x="482" y="967"/>
                </a:lnTo>
                <a:lnTo>
                  <a:pt x="438" y="956"/>
                </a:lnTo>
                <a:lnTo>
                  <a:pt x="409" y="949"/>
                </a:lnTo>
                <a:lnTo>
                  <a:pt x="409" y="949"/>
                </a:lnTo>
                <a:lnTo>
                  <a:pt x="388" y="943"/>
                </a:lnTo>
                <a:lnTo>
                  <a:pt x="367" y="938"/>
                </a:lnTo>
                <a:lnTo>
                  <a:pt x="336" y="931"/>
                </a:lnTo>
                <a:lnTo>
                  <a:pt x="336" y="931"/>
                </a:lnTo>
                <a:lnTo>
                  <a:pt x="322" y="929"/>
                </a:lnTo>
                <a:lnTo>
                  <a:pt x="294" y="927"/>
                </a:lnTo>
                <a:lnTo>
                  <a:pt x="260" y="926"/>
                </a:lnTo>
                <a:lnTo>
                  <a:pt x="246" y="927"/>
                </a:lnTo>
                <a:lnTo>
                  <a:pt x="233" y="929"/>
                </a:lnTo>
                <a:lnTo>
                  <a:pt x="233" y="929"/>
                </a:lnTo>
                <a:lnTo>
                  <a:pt x="206" y="938"/>
                </a:lnTo>
                <a:lnTo>
                  <a:pt x="198" y="943"/>
                </a:lnTo>
                <a:lnTo>
                  <a:pt x="189" y="952"/>
                </a:lnTo>
                <a:lnTo>
                  <a:pt x="189" y="952"/>
                </a:lnTo>
                <a:lnTo>
                  <a:pt x="183" y="961"/>
                </a:lnTo>
                <a:lnTo>
                  <a:pt x="176" y="972"/>
                </a:lnTo>
                <a:lnTo>
                  <a:pt x="167" y="999"/>
                </a:lnTo>
                <a:lnTo>
                  <a:pt x="158" y="1023"/>
                </a:lnTo>
                <a:lnTo>
                  <a:pt x="155" y="1040"/>
                </a:lnTo>
                <a:lnTo>
                  <a:pt x="155" y="1040"/>
                </a:lnTo>
                <a:lnTo>
                  <a:pt x="162" y="1066"/>
                </a:lnTo>
                <a:lnTo>
                  <a:pt x="176" y="1112"/>
                </a:lnTo>
                <a:lnTo>
                  <a:pt x="192" y="1157"/>
                </a:lnTo>
                <a:lnTo>
                  <a:pt x="199" y="1173"/>
                </a:lnTo>
                <a:lnTo>
                  <a:pt x="203" y="1180"/>
                </a:lnTo>
                <a:lnTo>
                  <a:pt x="203" y="1180"/>
                </a:lnTo>
                <a:lnTo>
                  <a:pt x="230" y="1201"/>
                </a:lnTo>
                <a:lnTo>
                  <a:pt x="279" y="1246"/>
                </a:lnTo>
                <a:lnTo>
                  <a:pt x="333" y="1296"/>
                </a:lnTo>
                <a:lnTo>
                  <a:pt x="352" y="1317"/>
                </a:lnTo>
                <a:lnTo>
                  <a:pt x="365" y="1331"/>
                </a:lnTo>
                <a:lnTo>
                  <a:pt x="365" y="1331"/>
                </a:lnTo>
                <a:lnTo>
                  <a:pt x="456" y="1447"/>
                </a:lnTo>
                <a:lnTo>
                  <a:pt x="456" y="1447"/>
                </a:lnTo>
                <a:lnTo>
                  <a:pt x="450" y="1456"/>
                </a:lnTo>
                <a:lnTo>
                  <a:pt x="443" y="1467"/>
                </a:lnTo>
                <a:lnTo>
                  <a:pt x="443" y="1467"/>
                </a:lnTo>
                <a:lnTo>
                  <a:pt x="436" y="1470"/>
                </a:lnTo>
                <a:lnTo>
                  <a:pt x="432" y="1475"/>
                </a:lnTo>
                <a:lnTo>
                  <a:pt x="431" y="1483"/>
                </a:lnTo>
                <a:lnTo>
                  <a:pt x="431" y="1483"/>
                </a:lnTo>
                <a:lnTo>
                  <a:pt x="429" y="1502"/>
                </a:lnTo>
                <a:lnTo>
                  <a:pt x="427" y="1513"/>
                </a:lnTo>
                <a:lnTo>
                  <a:pt x="425" y="1516"/>
                </a:lnTo>
                <a:lnTo>
                  <a:pt x="422" y="1518"/>
                </a:lnTo>
                <a:lnTo>
                  <a:pt x="422" y="1518"/>
                </a:lnTo>
                <a:lnTo>
                  <a:pt x="367" y="1557"/>
                </a:lnTo>
                <a:lnTo>
                  <a:pt x="367" y="1557"/>
                </a:lnTo>
                <a:lnTo>
                  <a:pt x="351" y="1568"/>
                </a:lnTo>
                <a:lnTo>
                  <a:pt x="335" y="1580"/>
                </a:lnTo>
                <a:lnTo>
                  <a:pt x="327" y="1586"/>
                </a:lnTo>
                <a:lnTo>
                  <a:pt x="322" y="1591"/>
                </a:lnTo>
                <a:lnTo>
                  <a:pt x="319" y="1596"/>
                </a:lnTo>
                <a:lnTo>
                  <a:pt x="320" y="1602"/>
                </a:lnTo>
                <a:lnTo>
                  <a:pt x="320" y="1602"/>
                </a:lnTo>
                <a:lnTo>
                  <a:pt x="324" y="1605"/>
                </a:lnTo>
                <a:lnTo>
                  <a:pt x="327" y="1611"/>
                </a:lnTo>
                <a:lnTo>
                  <a:pt x="340" y="1618"/>
                </a:lnTo>
                <a:lnTo>
                  <a:pt x="358" y="1625"/>
                </a:lnTo>
                <a:lnTo>
                  <a:pt x="358" y="1625"/>
                </a:lnTo>
                <a:lnTo>
                  <a:pt x="386" y="1628"/>
                </a:lnTo>
                <a:lnTo>
                  <a:pt x="408" y="1628"/>
                </a:lnTo>
                <a:lnTo>
                  <a:pt x="418" y="1628"/>
                </a:lnTo>
                <a:lnTo>
                  <a:pt x="418" y="1628"/>
                </a:lnTo>
                <a:lnTo>
                  <a:pt x="438" y="1621"/>
                </a:lnTo>
                <a:lnTo>
                  <a:pt x="452" y="1616"/>
                </a:lnTo>
                <a:lnTo>
                  <a:pt x="468" y="1607"/>
                </a:lnTo>
                <a:lnTo>
                  <a:pt x="468" y="1607"/>
                </a:lnTo>
                <a:lnTo>
                  <a:pt x="495" y="1593"/>
                </a:lnTo>
                <a:lnTo>
                  <a:pt x="504" y="1589"/>
                </a:lnTo>
                <a:lnTo>
                  <a:pt x="511" y="1589"/>
                </a:lnTo>
                <a:lnTo>
                  <a:pt x="578" y="1580"/>
                </a:lnTo>
                <a:lnTo>
                  <a:pt x="619" y="1561"/>
                </a:lnTo>
                <a:lnTo>
                  <a:pt x="619" y="1561"/>
                </a:lnTo>
                <a:lnTo>
                  <a:pt x="618" y="1588"/>
                </a:lnTo>
                <a:lnTo>
                  <a:pt x="616" y="1648"/>
                </a:lnTo>
                <a:lnTo>
                  <a:pt x="616" y="1680"/>
                </a:lnTo>
                <a:lnTo>
                  <a:pt x="616" y="1708"/>
                </a:lnTo>
                <a:lnTo>
                  <a:pt x="618" y="1730"/>
                </a:lnTo>
                <a:lnTo>
                  <a:pt x="619" y="1735"/>
                </a:lnTo>
                <a:lnTo>
                  <a:pt x="621" y="1739"/>
                </a:lnTo>
                <a:lnTo>
                  <a:pt x="621" y="1739"/>
                </a:lnTo>
                <a:lnTo>
                  <a:pt x="641" y="1746"/>
                </a:lnTo>
                <a:lnTo>
                  <a:pt x="641" y="1746"/>
                </a:lnTo>
                <a:lnTo>
                  <a:pt x="650" y="1977"/>
                </a:lnTo>
                <a:lnTo>
                  <a:pt x="650" y="1977"/>
                </a:lnTo>
                <a:lnTo>
                  <a:pt x="650" y="2009"/>
                </a:lnTo>
                <a:lnTo>
                  <a:pt x="650" y="2027"/>
                </a:lnTo>
                <a:lnTo>
                  <a:pt x="648" y="2038"/>
                </a:lnTo>
                <a:lnTo>
                  <a:pt x="648" y="2038"/>
                </a:lnTo>
                <a:lnTo>
                  <a:pt x="637" y="2059"/>
                </a:lnTo>
                <a:lnTo>
                  <a:pt x="630" y="2071"/>
                </a:lnTo>
                <a:lnTo>
                  <a:pt x="625" y="2077"/>
                </a:lnTo>
                <a:lnTo>
                  <a:pt x="625" y="2077"/>
                </a:lnTo>
                <a:lnTo>
                  <a:pt x="603" y="2084"/>
                </a:lnTo>
                <a:lnTo>
                  <a:pt x="589" y="2089"/>
                </a:lnTo>
                <a:lnTo>
                  <a:pt x="578" y="2095"/>
                </a:lnTo>
                <a:lnTo>
                  <a:pt x="578" y="2095"/>
                </a:lnTo>
                <a:lnTo>
                  <a:pt x="561" y="2107"/>
                </a:lnTo>
                <a:lnTo>
                  <a:pt x="541" y="2120"/>
                </a:lnTo>
                <a:lnTo>
                  <a:pt x="541" y="2120"/>
                </a:lnTo>
                <a:lnTo>
                  <a:pt x="532" y="2127"/>
                </a:lnTo>
                <a:lnTo>
                  <a:pt x="525" y="2137"/>
                </a:lnTo>
                <a:lnTo>
                  <a:pt x="521" y="2150"/>
                </a:lnTo>
                <a:lnTo>
                  <a:pt x="521" y="2157"/>
                </a:lnTo>
                <a:lnTo>
                  <a:pt x="521" y="2164"/>
                </a:lnTo>
                <a:lnTo>
                  <a:pt x="521" y="2164"/>
                </a:lnTo>
                <a:lnTo>
                  <a:pt x="523" y="2166"/>
                </a:lnTo>
                <a:lnTo>
                  <a:pt x="527" y="2169"/>
                </a:lnTo>
                <a:lnTo>
                  <a:pt x="539" y="2173"/>
                </a:lnTo>
                <a:lnTo>
                  <a:pt x="555" y="2175"/>
                </a:lnTo>
                <a:lnTo>
                  <a:pt x="575" y="2175"/>
                </a:lnTo>
                <a:lnTo>
                  <a:pt x="614" y="2173"/>
                </a:lnTo>
                <a:lnTo>
                  <a:pt x="642" y="2173"/>
                </a:lnTo>
                <a:lnTo>
                  <a:pt x="642" y="2173"/>
                </a:lnTo>
                <a:lnTo>
                  <a:pt x="712" y="2169"/>
                </a:lnTo>
                <a:lnTo>
                  <a:pt x="771" y="2166"/>
                </a:lnTo>
                <a:lnTo>
                  <a:pt x="771" y="2166"/>
                </a:lnTo>
                <a:lnTo>
                  <a:pt x="776" y="2166"/>
                </a:lnTo>
                <a:lnTo>
                  <a:pt x="781" y="2164"/>
                </a:lnTo>
                <a:lnTo>
                  <a:pt x="783" y="2162"/>
                </a:lnTo>
                <a:lnTo>
                  <a:pt x="785" y="2159"/>
                </a:lnTo>
                <a:lnTo>
                  <a:pt x="787" y="2153"/>
                </a:lnTo>
                <a:lnTo>
                  <a:pt x="787" y="2146"/>
                </a:lnTo>
                <a:lnTo>
                  <a:pt x="787" y="2146"/>
                </a:lnTo>
                <a:lnTo>
                  <a:pt x="787" y="2137"/>
                </a:lnTo>
                <a:lnTo>
                  <a:pt x="783" y="2128"/>
                </a:lnTo>
                <a:lnTo>
                  <a:pt x="778" y="2109"/>
                </a:lnTo>
                <a:lnTo>
                  <a:pt x="771" y="2093"/>
                </a:lnTo>
                <a:lnTo>
                  <a:pt x="767" y="2084"/>
                </a:lnTo>
                <a:lnTo>
                  <a:pt x="767" y="2084"/>
                </a:lnTo>
                <a:lnTo>
                  <a:pt x="764" y="2064"/>
                </a:lnTo>
                <a:lnTo>
                  <a:pt x="762" y="2052"/>
                </a:lnTo>
                <a:lnTo>
                  <a:pt x="760" y="2041"/>
                </a:lnTo>
                <a:lnTo>
                  <a:pt x="760" y="2041"/>
                </a:lnTo>
                <a:lnTo>
                  <a:pt x="758" y="1990"/>
                </a:lnTo>
                <a:lnTo>
                  <a:pt x="758" y="1990"/>
                </a:lnTo>
                <a:lnTo>
                  <a:pt x="756" y="1924"/>
                </a:lnTo>
                <a:lnTo>
                  <a:pt x="756" y="1924"/>
                </a:lnTo>
                <a:lnTo>
                  <a:pt x="756" y="1892"/>
                </a:lnTo>
                <a:lnTo>
                  <a:pt x="760" y="1867"/>
                </a:lnTo>
                <a:lnTo>
                  <a:pt x="760" y="1867"/>
                </a:lnTo>
                <a:lnTo>
                  <a:pt x="767" y="1840"/>
                </a:lnTo>
                <a:lnTo>
                  <a:pt x="771" y="1828"/>
                </a:lnTo>
                <a:lnTo>
                  <a:pt x="772" y="1815"/>
                </a:lnTo>
                <a:lnTo>
                  <a:pt x="772" y="1815"/>
                </a:lnTo>
                <a:lnTo>
                  <a:pt x="772" y="1780"/>
                </a:lnTo>
                <a:lnTo>
                  <a:pt x="774" y="1753"/>
                </a:lnTo>
                <a:lnTo>
                  <a:pt x="774" y="1753"/>
                </a:lnTo>
                <a:lnTo>
                  <a:pt x="774" y="1748"/>
                </a:lnTo>
                <a:lnTo>
                  <a:pt x="776" y="1739"/>
                </a:lnTo>
                <a:lnTo>
                  <a:pt x="778" y="1732"/>
                </a:lnTo>
                <a:lnTo>
                  <a:pt x="781" y="1726"/>
                </a:lnTo>
                <a:lnTo>
                  <a:pt x="781" y="1726"/>
                </a:lnTo>
                <a:lnTo>
                  <a:pt x="781" y="1719"/>
                </a:lnTo>
                <a:lnTo>
                  <a:pt x="783" y="1703"/>
                </a:lnTo>
                <a:lnTo>
                  <a:pt x="781" y="1657"/>
                </a:lnTo>
                <a:lnTo>
                  <a:pt x="778" y="1575"/>
                </a:lnTo>
                <a:lnTo>
                  <a:pt x="778" y="1575"/>
                </a:lnTo>
                <a:lnTo>
                  <a:pt x="780" y="1557"/>
                </a:lnTo>
                <a:lnTo>
                  <a:pt x="783" y="1539"/>
                </a:lnTo>
                <a:lnTo>
                  <a:pt x="790" y="1513"/>
                </a:lnTo>
                <a:lnTo>
                  <a:pt x="790" y="1513"/>
                </a:lnTo>
                <a:lnTo>
                  <a:pt x="804" y="1477"/>
                </a:lnTo>
                <a:lnTo>
                  <a:pt x="824" y="1422"/>
                </a:lnTo>
                <a:lnTo>
                  <a:pt x="824" y="1422"/>
                </a:lnTo>
                <a:lnTo>
                  <a:pt x="835" y="1383"/>
                </a:lnTo>
                <a:lnTo>
                  <a:pt x="847" y="1331"/>
                </a:lnTo>
                <a:lnTo>
                  <a:pt x="858" y="1283"/>
                </a:lnTo>
                <a:lnTo>
                  <a:pt x="861" y="1265"/>
                </a:lnTo>
                <a:lnTo>
                  <a:pt x="865" y="1257"/>
                </a:lnTo>
                <a:lnTo>
                  <a:pt x="865" y="1257"/>
                </a:lnTo>
                <a:lnTo>
                  <a:pt x="886" y="1223"/>
                </a:lnTo>
                <a:lnTo>
                  <a:pt x="899" y="1198"/>
                </a:lnTo>
                <a:lnTo>
                  <a:pt x="904" y="1185"/>
                </a:lnTo>
                <a:lnTo>
                  <a:pt x="909" y="1171"/>
                </a:lnTo>
                <a:lnTo>
                  <a:pt x="909" y="1171"/>
                </a:lnTo>
                <a:lnTo>
                  <a:pt x="915" y="1144"/>
                </a:lnTo>
                <a:lnTo>
                  <a:pt x="920" y="1120"/>
                </a:lnTo>
                <a:lnTo>
                  <a:pt x="922" y="1096"/>
                </a:lnTo>
                <a:lnTo>
                  <a:pt x="922" y="1079"/>
                </a:lnTo>
                <a:lnTo>
                  <a:pt x="922" y="1079"/>
                </a:lnTo>
                <a:lnTo>
                  <a:pt x="922" y="1043"/>
                </a:lnTo>
                <a:lnTo>
                  <a:pt x="922" y="1029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15"/>
                </a:lnTo>
                <a:lnTo>
                  <a:pt x="929" y="1009"/>
                </a:lnTo>
                <a:lnTo>
                  <a:pt x="931" y="1002"/>
                </a:lnTo>
                <a:lnTo>
                  <a:pt x="931" y="1002"/>
                </a:lnTo>
                <a:lnTo>
                  <a:pt x="911" y="881"/>
                </a:lnTo>
                <a:lnTo>
                  <a:pt x="892" y="755"/>
                </a:lnTo>
                <a:lnTo>
                  <a:pt x="892" y="755"/>
                </a:lnTo>
                <a:lnTo>
                  <a:pt x="899" y="735"/>
                </a:lnTo>
                <a:lnTo>
                  <a:pt x="911" y="696"/>
                </a:lnTo>
                <a:lnTo>
                  <a:pt x="925" y="653"/>
                </a:lnTo>
                <a:lnTo>
                  <a:pt x="929" y="636"/>
                </a:lnTo>
                <a:lnTo>
                  <a:pt x="933" y="621"/>
                </a:lnTo>
                <a:lnTo>
                  <a:pt x="933" y="621"/>
                </a:lnTo>
                <a:lnTo>
                  <a:pt x="931" y="547"/>
                </a:lnTo>
                <a:lnTo>
                  <a:pt x="931" y="491"/>
                </a:lnTo>
                <a:lnTo>
                  <a:pt x="931" y="491"/>
                </a:lnTo>
                <a:lnTo>
                  <a:pt x="906" y="413"/>
                </a:lnTo>
                <a:lnTo>
                  <a:pt x="886" y="362"/>
                </a:lnTo>
                <a:lnTo>
                  <a:pt x="879" y="344"/>
                </a:lnTo>
                <a:lnTo>
                  <a:pt x="877" y="338"/>
                </a:lnTo>
                <a:lnTo>
                  <a:pt x="874" y="337"/>
                </a:lnTo>
                <a:lnTo>
                  <a:pt x="874" y="337"/>
                </a:lnTo>
                <a:lnTo>
                  <a:pt x="863" y="333"/>
                </a:lnTo>
                <a:lnTo>
                  <a:pt x="849" y="326"/>
                </a:lnTo>
                <a:lnTo>
                  <a:pt x="831" y="317"/>
                </a:lnTo>
                <a:lnTo>
                  <a:pt x="831" y="317"/>
                </a:lnTo>
                <a:lnTo>
                  <a:pt x="815" y="303"/>
                </a:lnTo>
                <a:lnTo>
                  <a:pt x="815" y="303"/>
                </a:lnTo>
                <a:lnTo>
                  <a:pt x="806" y="289"/>
                </a:lnTo>
                <a:lnTo>
                  <a:pt x="801" y="278"/>
                </a:lnTo>
                <a:lnTo>
                  <a:pt x="799" y="271"/>
                </a:lnTo>
                <a:lnTo>
                  <a:pt x="799" y="271"/>
                </a:lnTo>
                <a:lnTo>
                  <a:pt x="801" y="266"/>
                </a:lnTo>
                <a:lnTo>
                  <a:pt x="804" y="255"/>
                </a:lnTo>
                <a:lnTo>
                  <a:pt x="810" y="241"/>
                </a:lnTo>
                <a:lnTo>
                  <a:pt x="810" y="241"/>
                </a:lnTo>
                <a:lnTo>
                  <a:pt x="817" y="198"/>
                </a:lnTo>
                <a:lnTo>
                  <a:pt x="826" y="171"/>
                </a:lnTo>
                <a:lnTo>
                  <a:pt x="826" y="171"/>
                </a:lnTo>
                <a:lnTo>
                  <a:pt x="826" y="169"/>
                </a:lnTo>
                <a:lnTo>
                  <a:pt x="829" y="162"/>
                </a:lnTo>
                <a:lnTo>
                  <a:pt x="829" y="162"/>
                </a:lnTo>
                <a:lnTo>
                  <a:pt x="833" y="152"/>
                </a:lnTo>
                <a:lnTo>
                  <a:pt x="836" y="145"/>
                </a:lnTo>
                <a:lnTo>
                  <a:pt x="838" y="134"/>
                </a:lnTo>
                <a:lnTo>
                  <a:pt x="838" y="134"/>
                </a:lnTo>
                <a:lnTo>
                  <a:pt x="840" y="123"/>
                </a:lnTo>
                <a:lnTo>
                  <a:pt x="844" y="111"/>
                </a:lnTo>
                <a:lnTo>
                  <a:pt x="845" y="102"/>
                </a:lnTo>
                <a:lnTo>
                  <a:pt x="844" y="95"/>
                </a:lnTo>
                <a:lnTo>
                  <a:pt x="844" y="95"/>
                </a:lnTo>
                <a:lnTo>
                  <a:pt x="836" y="77"/>
                </a:lnTo>
                <a:lnTo>
                  <a:pt x="831" y="66"/>
                </a:lnTo>
                <a:lnTo>
                  <a:pt x="828" y="57"/>
                </a:lnTo>
                <a:lnTo>
                  <a:pt x="828" y="57"/>
                </a:lnTo>
                <a:lnTo>
                  <a:pt x="815" y="45"/>
                </a:lnTo>
                <a:lnTo>
                  <a:pt x="801" y="32"/>
                </a:lnTo>
                <a:lnTo>
                  <a:pt x="801" y="32"/>
                </a:lnTo>
                <a:lnTo>
                  <a:pt x="790" y="22"/>
                </a:lnTo>
                <a:lnTo>
                  <a:pt x="787" y="18"/>
                </a:lnTo>
                <a:lnTo>
                  <a:pt x="780" y="16"/>
                </a:lnTo>
                <a:lnTo>
                  <a:pt x="780" y="16"/>
                </a:lnTo>
                <a:lnTo>
                  <a:pt x="751" y="8"/>
                </a:lnTo>
                <a:lnTo>
                  <a:pt x="751" y="8"/>
                </a:lnTo>
                <a:lnTo>
                  <a:pt x="728" y="0"/>
                </a:lnTo>
                <a:lnTo>
                  <a:pt x="728" y="0"/>
                </a:lnTo>
                <a:lnTo>
                  <a:pt x="698" y="0"/>
                </a:lnTo>
                <a:lnTo>
                  <a:pt x="667" y="0"/>
                </a:lnTo>
                <a:lnTo>
                  <a:pt x="667" y="0"/>
                </a:lnTo>
                <a:lnTo>
                  <a:pt x="642" y="4"/>
                </a:lnTo>
                <a:lnTo>
                  <a:pt x="626" y="9"/>
                </a:lnTo>
                <a:lnTo>
                  <a:pt x="619" y="13"/>
                </a:lnTo>
                <a:lnTo>
                  <a:pt x="616" y="16"/>
                </a:lnTo>
                <a:lnTo>
                  <a:pt x="616" y="16"/>
                </a:lnTo>
                <a:lnTo>
                  <a:pt x="612" y="24"/>
                </a:lnTo>
                <a:lnTo>
                  <a:pt x="610" y="34"/>
                </a:lnTo>
                <a:lnTo>
                  <a:pt x="605" y="61"/>
                </a:lnTo>
                <a:lnTo>
                  <a:pt x="600" y="98"/>
                </a:lnTo>
                <a:lnTo>
                  <a:pt x="600" y="98"/>
                </a:lnTo>
                <a:close/>
                <a:moveTo>
                  <a:pt x="199" y="367"/>
                </a:moveTo>
                <a:lnTo>
                  <a:pt x="199" y="367"/>
                </a:lnTo>
                <a:lnTo>
                  <a:pt x="217" y="376"/>
                </a:lnTo>
                <a:lnTo>
                  <a:pt x="230" y="385"/>
                </a:lnTo>
                <a:lnTo>
                  <a:pt x="242" y="395"/>
                </a:lnTo>
                <a:lnTo>
                  <a:pt x="242" y="395"/>
                </a:lnTo>
                <a:lnTo>
                  <a:pt x="267" y="420"/>
                </a:lnTo>
                <a:lnTo>
                  <a:pt x="279" y="435"/>
                </a:lnTo>
                <a:lnTo>
                  <a:pt x="285" y="443"/>
                </a:lnTo>
                <a:lnTo>
                  <a:pt x="285" y="443"/>
                </a:lnTo>
                <a:lnTo>
                  <a:pt x="290" y="449"/>
                </a:lnTo>
                <a:lnTo>
                  <a:pt x="304" y="461"/>
                </a:lnTo>
                <a:lnTo>
                  <a:pt x="343" y="499"/>
                </a:lnTo>
                <a:lnTo>
                  <a:pt x="383" y="534"/>
                </a:lnTo>
                <a:lnTo>
                  <a:pt x="404" y="552"/>
                </a:lnTo>
                <a:lnTo>
                  <a:pt x="404" y="552"/>
                </a:lnTo>
                <a:lnTo>
                  <a:pt x="420" y="554"/>
                </a:lnTo>
                <a:lnTo>
                  <a:pt x="448" y="554"/>
                </a:lnTo>
                <a:lnTo>
                  <a:pt x="475" y="554"/>
                </a:lnTo>
                <a:lnTo>
                  <a:pt x="488" y="554"/>
                </a:lnTo>
                <a:lnTo>
                  <a:pt x="488" y="554"/>
                </a:lnTo>
                <a:lnTo>
                  <a:pt x="475" y="589"/>
                </a:lnTo>
                <a:lnTo>
                  <a:pt x="475" y="589"/>
                </a:lnTo>
                <a:lnTo>
                  <a:pt x="472" y="612"/>
                </a:lnTo>
                <a:lnTo>
                  <a:pt x="479" y="616"/>
                </a:lnTo>
                <a:lnTo>
                  <a:pt x="479" y="616"/>
                </a:lnTo>
                <a:lnTo>
                  <a:pt x="441" y="673"/>
                </a:lnTo>
                <a:lnTo>
                  <a:pt x="441" y="673"/>
                </a:lnTo>
                <a:lnTo>
                  <a:pt x="434" y="684"/>
                </a:lnTo>
                <a:lnTo>
                  <a:pt x="431" y="687"/>
                </a:lnTo>
                <a:lnTo>
                  <a:pt x="427" y="691"/>
                </a:lnTo>
                <a:lnTo>
                  <a:pt x="427" y="691"/>
                </a:lnTo>
                <a:lnTo>
                  <a:pt x="420" y="689"/>
                </a:lnTo>
                <a:lnTo>
                  <a:pt x="409" y="684"/>
                </a:lnTo>
                <a:lnTo>
                  <a:pt x="381" y="664"/>
                </a:lnTo>
                <a:lnTo>
                  <a:pt x="351" y="645"/>
                </a:lnTo>
                <a:lnTo>
                  <a:pt x="335" y="630"/>
                </a:lnTo>
                <a:lnTo>
                  <a:pt x="335" y="630"/>
                </a:lnTo>
                <a:lnTo>
                  <a:pt x="317" y="609"/>
                </a:lnTo>
                <a:lnTo>
                  <a:pt x="306" y="596"/>
                </a:lnTo>
                <a:lnTo>
                  <a:pt x="297" y="589"/>
                </a:lnTo>
                <a:lnTo>
                  <a:pt x="297" y="589"/>
                </a:lnTo>
                <a:lnTo>
                  <a:pt x="272" y="573"/>
                </a:lnTo>
                <a:lnTo>
                  <a:pt x="254" y="561"/>
                </a:lnTo>
                <a:lnTo>
                  <a:pt x="254" y="561"/>
                </a:lnTo>
                <a:lnTo>
                  <a:pt x="253" y="561"/>
                </a:lnTo>
                <a:lnTo>
                  <a:pt x="251" y="563"/>
                </a:lnTo>
                <a:lnTo>
                  <a:pt x="249" y="563"/>
                </a:lnTo>
                <a:lnTo>
                  <a:pt x="244" y="557"/>
                </a:lnTo>
                <a:lnTo>
                  <a:pt x="244" y="557"/>
                </a:lnTo>
                <a:lnTo>
                  <a:pt x="233" y="541"/>
                </a:lnTo>
                <a:lnTo>
                  <a:pt x="222" y="524"/>
                </a:lnTo>
                <a:lnTo>
                  <a:pt x="222" y="524"/>
                </a:lnTo>
                <a:lnTo>
                  <a:pt x="215" y="513"/>
                </a:lnTo>
                <a:lnTo>
                  <a:pt x="212" y="509"/>
                </a:lnTo>
                <a:lnTo>
                  <a:pt x="208" y="504"/>
                </a:lnTo>
                <a:lnTo>
                  <a:pt x="201" y="493"/>
                </a:lnTo>
                <a:lnTo>
                  <a:pt x="201" y="493"/>
                </a:lnTo>
                <a:lnTo>
                  <a:pt x="194" y="481"/>
                </a:lnTo>
                <a:lnTo>
                  <a:pt x="187" y="472"/>
                </a:lnTo>
                <a:lnTo>
                  <a:pt x="178" y="463"/>
                </a:lnTo>
                <a:lnTo>
                  <a:pt x="178" y="463"/>
                </a:lnTo>
                <a:lnTo>
                  <a:pt x="183" y="458"/>
                </a:lnTo>
                <a:lnTo>
                  <a:pt x="187" y="449"/>
                </a:lnTo>
                <a:lnTo>
                  <a:pt x="189" y="438"/>
                </a:lnTo>
                <a:lnTo>
                  <a:pt x="189" y="438"/>
                </a:lnTo>
                <a:lnTo>
                  <a:pt x="189" y="417"/>
                </a:lnTo>
                <a:lnTo>
                  <a:pt x="190" y="403"/>
                </a:lnTo>
                <a:lnTo>
                  <a:pt x="190" y="403"/>
                </a:lnTo>
                <a:lnTo>
                  <a:pt x="199" y="367"/>
                </a:lnTo>
                <a:lnTo>
                  <a:pt x="199" y="367"/>
                </a:lnTo>
                <a:close/>
                <a:moveTo>
                  <a:pt x="612" y="1257"/>
                </a:moveTo>
                <a:lnTo>
                  <a:pt x="612" y="1257"/>
                </a:lnTo>
                <a:lnTo>
                  <a:pt x="616" y="1276"/>
                </a:lnTo>
                <a:lnTo>
                  <a:pt x="619" y="1296"/>
                </a:lnTo>
                <a:lnTo>
                  <a:pt x="621" y="1315"/>
                </a:lnTo>
                <a:lnTo>
                  <a:pt x="621" y="1315"/>
                </a:lnTo>
                <a:lnTo>
                  <a:pt x="621" y="1372"/>
                </a:lnTo>
                <a:lnTo>
                  <a:pt x="621" y="1404"/>
                </a:lnTo>
                <a:lnTo>
                  <a:pt x="619" y="1426"/>
                </a:lnTo>
                <a:lnTo>
                  <a:pt x="619" y="1426"/>
                </a:lnTo>
                <a:lnTo>
                  <a:pt x="616" y="1463"/>
                </a:lnTo>
                <a:lnTo>
                  <a:pt x="614" y="1490"/>
                </a:lnTo>
                <a:lnTo>
                  <a:pt x="614" y="1490"/>
                </a:lnTo>
                <a:lnTo>
                  <a:pt x="605" y="1474"/>
                </a:lnTo>
                <a:lnTo>
                  <a:pt x="598" y="1463"/>
                </a:lnTo>
                <a:lnTo>
                  <a:pt x="591" y="1456"/>
                </a:lnTo>
                <a:lnTo>
                  <a:pt x="591" y="1456"/>
                </a:lnTo>
                <a:lnTo>
                  <a:pt x="584" y="1451"/>
                </a:lnTo>
                <a:lnTo>
                  <a:pt x="577" y="1449"/>
                </a:lnTo>
                <a:lnTo>
                  <a:pt x="577" y="1449"/>
                </a:lnTo>
                <a:lnTo>
                  <a:pt x="575" y="1451"/>
                </a:lnTo>
                <a:lnTo>
                  <a:pt x="575" y="1451"/>
                </a:lnTo>
                <a:lnTo>
                  <a:pt x="575" y="1451"/>
                </a:lnTo>
                <a:lnTo>
                  <a:pt x="564" y="1434"/>
                </a:lnTo>
                <a:lnTo>
                  <a:pt x="564" y="1434"/>
                </a:lnTo>
                <a:lnTo>
                  <a:pt x="493" y="1340"/>
                </a:lnTo>
                <a:lnTo>
                  <a:pt x="493" y="1340"/>
                </a:lnTo>
                <a:lnTo>
                  <a:pt x="477" y="1317"/>
                </a:lnTo>
                <a:lnTo>
                  <a:pt x="461" y="1287"/>
                </a:lnTo>
                <a:lnTo>
                  <a:pt x="434" y="1244"/>
                </a:lnTo>
                <a:lnTo>
                  <a:pt x="434" y="1244"/>
                </a:lnTo>
                <a:lnTo>
                  <a:pt x="420" y="1223"/>
                </a:lnTo>
                <a:lnTo>
                  <a:pt x="409" y="1203"/>
                </a:lnTo>
                <a:lnTo>
                  <a:pt x="409" y="1203"/>
                </a:lnTo>
                <a:lnTo>
                  <a:pt x="393" y="1169"/>
                </a:lnTo>
                <a:lnTo>
                  <a:pt x="393" y="1169"/>
                </a:lnTo>
                <a:lnTo>
                  <a:pt x="399" y="1173"/>
                </a:lnTo>
                <a:lnTo>
                  <a:pt x="413" y="1184"/>
                </a:lnTo>
                <a:lnTo>
                  <a:pt x="436" y="1194"/>
                </a:lnTo>
                <a:lnTo>
                  <a:pt x="450" y="1200"/>
                </a:lnTo>
                <a:lnTo>
                  <a:pt x="468" y="1207"/>
                </a:lnTo>
                <a:lnTo>
                  <a:pt x="468" y="1207"/>
                </a:lnTo>
                <a:lnTo>
                  <a:pt x="545" y="1228"/>
                </a:lnTo>
                <a:lnTo>
                  <a:pt x="582" y="1241"/>
                </a:lnTo>
                <a:lnTo>
                  <a:pt x="612" y="125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A86DB106-D997-4F6E-A8F9-77E2ED4EC5A2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865760"/>
            <a:ext cx="967164" cy="1577789"/>
          </a:xfrm>
          <a:custGeom>
            <a:avLst/>
            <a:gdLst>
              <a:gd name="T0" fmla="*/ 495 w 1180"/>
              <a:gd name="T1" fmla="*/ 222 h 1925"/>
              <a:gd name="T2" fmla="*/ 327 w 1180"/>
              <a:gd name="T3" fmla="*/ 265 h 1925"/>
              <a:gd name="T4" fmla="*/ 206 w 1180"/>
              <a:gd name="T5" fmla="*/ 327 h 1925"/>
              <a:gd name="T6" fmla="*/ 185 w 1180"/>
              <a:gd name="T7" fmla="*/ 366 h 1925"/>
              <a:gd name="T8" fmla="*/ 155 w 1180"/>
              <a:gd name="T9" fmla="*/ 402 h 1925"/>
              <a:gd name="T10" fmla="*/ 126 w 1180"/>
              <a:gd name="T11" fmla="*/ 503 h 1925"/>
              <a:gd name="T12" fmla="*/ 160 w 1180"/>
              <a:gd name="T13" fmla="*/ 711 h 1925"/>
              <a:gd name="T14" fmla="*/ 304 w 1180"/>
              <a:gd name="T15" fmla="*/ 948 h 1925"/>
              <a:gd name="T16" fmla="*/ 356 w 1180"/>
              <a:gd name="T17" fmla="*/ 1158 h 1925"/>
              <a:gd name="T18" fmla="*/ 313 w 1180"/>
              <a:gd name="T19" fmla="*/ 1199 h 1925"/>
              <a:gd name="T20" fmla="*/ 230 w 1180"/>
              <a:gd name="T21" fmla="*/ 1243 h 1925"/>
              <a:gd name="T22" fmla="*/ 77 w 1180"/>
              <a:gd name="T23" fmla="*/ 1259 h 1925"/>
              <a:gd name="T24" fmla="*/ 21 w 1180"/>
              <a:gd name="T25" fmla="*/ 1304 h 1925"/>
              <a:gd name="T26" fmla="*/ 2 w 1180"/>
              <a:gd name="T27" fmla="*/ 1339 h 1925"/>
              <a:gd name="T28" fmla="*/ 96 w 1180"/>
              <a:gd name="T29" fmla="*/ 1437 h 1925"/>
              <a:gd name="T30" fmla="*/ 171 w 1180"/>
              <a:gd name="T31" fmla="*/ 1496 h 1925"/>
              <a:gd name="T32" fmla="*/ 271 w 1180"/>
              <a:gd name="T33" fmla="*/ 1500 h 1925"/>
              <a:gd name="T34" fmla="*/ 283 w 1180"/>
              <a:gd name="T35" fmla="*/ 1457 h 1925"/>
              <a:gd name="T36" fmla="*/ 288 w 1180"/>
              <a:gd name="T37" fmla="*/ 1409 h 1925"/>
              <a:gd name="T38" fmla="*/ 402 w 1180"/>
              <a:gd name="T39" fmla="*/ 1393 h 1925"/>
              <a:gd name="T40" fmla="*/ 432 w 1180"/>
              <a:gd name="T41" fmla="*/ 1396 h 1925"/>
              <a:gd name="T42" fmla="*/ 578 w 1180"/>
              <a:gd name="T43" fmla="*/ 1416 h 1925"/>
              <a:gd name="T44" fmla="*/ 543 w 1180"/>
              <a:gd name="T45" fmla="*/ 1585 h 1925"/>
              <a:gd name="T46" fmla="*/ 521 w 1180"/>
              <a:gd name="T47" fmla="*/ 1752 h 1925"/>
              <a:gd name="T48" fmla="*/ 502 w 1180"/>
              <a:gd name="T49" fmla="*/ 1845 h 1925"/>
              <a:gd name="T50" fmla="*/ 534 w 1180"/>
              <a:gd name="T51" fmla="*/ 1923 h 1925"/>
              <a:gd name="T52" fmla="*/ 634 w 1180"/>
              <a:gd name="T53" fmla="*/ 1909 h 1925"/>
              <a:gd name="T54" fmla="*/ 683 w 1180"/>
              <a:gd name="T55" fmla="*/ 1857 h 1925"/>
              <a:gd name="T56" fmla="*/ 655 w 1180"/>
              <a:gd name="T57" fmla="*/ 1726 h 1925"/>
              <a:gd name="T58" fmla="*/ 680 w 1180"/>
              <a:gd name="T59" fmla="*/ 1567 h 1925"/>
              <a:gd name="T60" fmla="*/ 756 w 1180"/>
              <a:gd name="T61" fmla="*/ 1227 h 1925"/>
              <a:gd name="T62" fmla="*/ 892 w 1180"/>
              <a:gd name="T63" fmla="*/ 1395 h 1925"/>
              <a:gd name="T64" fmla="*/ 943 w 1180"/>
              <a:gd name="T65" fmla="*/ 1471 h 1925"/>
              <a:gd name="T66" fmla="*/ 977 w 1180"/>
              <a:gd name="T67" fmla="*/ 1523 h 1925"/>
              <a:gd name="T68" fmla="*/ 1016 w 1180"/>
              <a:gd name="T69" fmla="*/ 1576 h 1925"/>
              <a:gd name="T70" fmla="*/ 1080 w 1180"/>
              <a:gd name="T71" fmla="*/ 1589 h 1925"/>
              <a:gd name="T72" fmla="*/ 1121 w 1180"/>
              <a:gd name="T73" fmla="*/ 1580 h 1925"/>
              <a:gd name="T74" fmla="*/ 1164 w 1180"/>
              <a:gd name="T75" fmla="*/ 1608 h 1925"/>
              <a:gd name="T76" fmla="*/ 1169 w 1180"/>
              <a:gd name="T77" fmla="*/ 1578 h 1925"/>
              <a:gd name="T78" fmla="*/ 1180 w 1180"/>
              <a:gd name="T79" fmla="*/ 1562 h 1925"/>
              <a:gd name="T80" fmla="*/ 1036 w 1180"/>
              <a:gd name="T81" fmla="*/ 1427 h 1925"/>
              <a:gd name="T82" fmla="*/ 968 w 1180"/>
              <a:gd name="T83" fmla="*/ 1309 h 1925"/>
              <a:gd name="T84" fmla="*/ 824 w 1180"/>
              <a:gd name="T85" fmla="*/ 904 h 1925"/>
              <a:gd name="T86" fmla="*/ 838 w 1180"/>
              <a:gd name="T87" fmla="*/ 850 h 1925"/>
              <a:gd name="T88" fmla="*/ 803 w 1180"/>
              <a:gd name="T89" fmla="*/ 708 h 1925"/>
              <a:gd name="T90" fmla="*/ 950 w 1180"/>
              <a:gd name="T91" fmla="*/ 736 h 1925"/>
              <a:gd name="T92" fmla="*/ 1045 w 1180"/>
              <a:gd name="T93" fmla="*/ 665 h 1925"/>
              <a:gd name="T94" fmla="*/ 1096 w 1180"/>
              <a:gd name="T95" fmla="*/ 546 h 1925"/>
              <a:gd name="T96" fmla="*/ 1128 w 1180"/>
              <a:gd name="T97" fmla="*/ 363 h 1925"/>
              <a:gd name="T98" fmla="*/ 1118 w 1180"/>
              <a:gd name="T99" fmla="*/ 215 h 1925"/>
              <a:gd name="T100" fmla="*/ 1068 w 1180"/>
              <a:gd name="T101" fmla="*/ 135 h 1925"/>
              <a:gd name="T102" fmla="*/ 972 w 1180"/>
              <a:gd name="T103" fmla="*/ 82 h 1925"/>
              <a:gd name="T104" fmla="*/ 926 w 1180"/>
              <a:gd name="T105" fmla="*/ 25 h 1925"/>
              <a:gd name="T106" fmla="*/ 815 w 1180"/>
              <a:gd name="T107" fmla="*/ 9 h 1925"/>
              <a:gd name="T108" fmla="*/ 696 w 1180"/>
              <a:gd name="T109" fmla="*/ 62 h 1925"/>
              <a:gd name="T110" fmla="*/ 655 w 1180"/>
              <a:gd name="T111" fmla="*/ 170 h 1925"/>
              <a:gd name="T112" fmla="*/ 555 w 1180"/>
              <a:gd name="T113" fmla="*/ 941 h 1925"/>
              <a:gd name="T114" fmla="*/ 537 w 1180"/>
              <a:gd name="T115" fmla="*/ 962 h 1925"/>
              <a:gd name="T116" fmla="*/ 518 w 1180"/>
              <a:gd name="T117" fmla="*/ 845 h 1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0" h="1925">
                <a:moveTo>
                  <a:pt x="655" y="170"/>
                </a:moveTo>
                <a:lnTo>
                  <a:pt x="655" y="170"/>
                </a:lnTo>
                <a:lnTo>
                  <a:pt x="641" y="178"/>
                </a:lnTo>
                <a:lnTo>
                  <a:pt x="600" y="194"/>
                </a:lnTo>
                <a:lnTo>
                  <a:pt x="548" y="210"/>
                </a:lnTo>
                <a:lnTo>
                  <a:pt x="521" y="217"/>
                </a:lnTo>
                <a:lnTo>
                  <a:pt x="495" y="222"/>
                </a:lnTo>
                <a:lnTo>
                  <a:pt x="495" y="222"/>
                </a:lnTo>
                <a:lnTo>
                  <a:pt x="447" y="231"/>
                </a:lnTo>
                <a:lnTo>
                  <a:pt x="402" y="240"/>
                </a:lnTo>
                <a:lnTo>
                  <a:pt x="361" y="251"/>
                </a:lnTo>
                <a:lnTo>
                  <a:pt x="343" y="258"/>
                </a:lnTo>
                <a:lnTo>
                  <a:pt x="327" y="265"/>
                </a:lnTo>
                <a:lnTo>
                  <a:pt x="327" y="265"/>
                </a:lnTo>
                <a:lnTo>
                  <a:pt x="303" y="277"/>
                </a:lnTo>
                <a:lnTo>
                  <a:pt x="283" y="284"/>
                </a:lnTo>
                <a:lnTo>
                  <a:pt x="263" y="293"/>
                </a:lnTo>
                <a:lnTo>
                  <a:pt x="244" y="304"/>
                </a:lnTo>
                <a:lnTo>
                  <a:pt x="244" y="304"/>
                </a:lnTo>
                <a:lnTo>
                  <a:pt x="214" y="322"/>
                </a:lnTo>
                <a:lnTo>
                  <a:pt x="206" y="327"/>
                </a:lnTo>
                <a:lnTo>
                  <a:pt x="203" y="332"/>
                </a:lnTo>
                <a:lnTo>
                  <a:pt x="203" y="332"/>
                </a:lnTo>
                <a:lnTo>
                  <a:pt x="196" y="350"/>
                </a:lnTo>
                <a:lnTo>
                  <a:pt x="192" y="359"/>
                </a:lnTo>
                <a:lnTo>
                  <a:pt x="187" y="364"/>
                </a:lnTo>
                <a:lnTo>
                  <a:pt x="187" y="364"/>
                </a:lnTo>
                <a:lnTo>
                  <a:pt x="185" y="366"/>
                </a:lnTo>
                <a:lnTo>
                  <a:pt x="183" y="368"/>
                </a:lnTo>
                <a:lnTo>
                  <a:pt x="180" y="366"/>
                </a:lnTo>
                <a:lnTo>
                  <a:pt x="176" y="370"/>
                </a:lnTo>
                <a:lnTo>
                  <a:pt x="165" y="386"/>
                </a:lnTo>
                <a:lnTo>
                  <a:pt x="165" y="386"/>
                </a:lnTo>
                <a:lnTo>
                  <a:pt x="158" y="396"/>
                </a:lnTo>
                <a:lnTo>
                  <a:pt x="155" y="402"/>
                </a:lnTo>
                <a:lnTo>
                  <a:pt x="146" y="407"/>
                </a:lnTo>
                <a:lnTo>
                  <a:pt x="144" y="412"/>
                </a:lnTo>
                <a:lnTo>
                  <a:pt x="141" y="418"/>
                </a:lnTo>
                <a:lnTo>
                  <a:pt x="133" y="444"/>
                </a:lnTo>
                <a:lnTo>
                  <a:pt x="133" y="444"/>
                </a:lnTo>
                <a:lnTo>
                  <a:pt x="130" y="469"/>
                </a:lnTo>
                <a:lnTo>
                  <a:pt x="126" y="503"/>
                </a:lnTo>
                <a:lnTo>
                  <a:pt x="126" y="542"/>
                </a:lnTo>
                <a:lnTo>
                  <a:pt x="130" y="585"/>
                </a:lnTo>
                <a:lnTo>
                  <a:pt x="135" y="630"/>
                </a:lnTo>
                <a:lnTo>
                  <a:pt x="139" y="651"/>
                </a:lnTo>
                <a:lnTo>
                  <a:pt x="146" y="672"/>
                </a:lnTo>
                <a:lnTo>
                  <a:pt x="151" y="692"/>
                </a:lnTo>
                <a:lnTo>
                  <a:pt x="160" y="711"/>
                </a:lnTo>
                <a:lnTo>
                  <a:pt x="169" y="729"/>
                </a:lnTo>
                <a:lnTo>
                  <a:pt x="182" y="745"/>
                </a:lnTo>
                <a:lnTo>
                  <a:pt x="182" y="745"/>
                </a:lnTo>
                <a:lnTo>
                  <a:pt x="208" y="784"/>
                </a:lnTo>
                <a:lnTo>
                  <a:pt x="238" y="834"/>
                </a:lnTo>
                <a:lnTo>
                  <a:pt x="272" y="889"/>
                </a:lnTo>
                <a:lnTo>
                  <a:pt x="304" y="948"/>
                </a:lnTo>
                <a:lnTo>
                  <a:pt x="360" y="1048"/>
                </a:lnTo>
                <a:lnTo>
                  <a:pt x="383" y="1094"/>
                </a:lnTo>
                <a:lnTo>
                  <a:pt x="383" y="1094"/>
                </a:lnTo>
                <a:lnTo>
                  <a:pt x="386" y="1124"/>
                </a:lnTo>
                <a:lnTo>
                  <a:pt x="386" y="1146"/>
                </a:lnTo>
                <a:lnTo>
                  <a:pt x="386" y="1146"/>
                </a:lnTo>
                <a:lnTo>
                  <a:pt x="356" y="1158"/>
                </a:lnTo>
                <a:lnTo>
                  <a:pt x="335" y="1167"/>
                </a:lnTo>
                <a:lnTo>
                  <a:pt x="327" y="1172"/>
                </a:lnTo>
                <a:lnTo>
                  <a:pt x="324" y="1174"/>
                </a:lnTo>
                <a:lnTo>
                  <a:pt x="324" y="1174"/>
                </a:lnTo>
                <a:lnTo>
                  <a:pt x="319" y="1186"/>
                </a:lnTo>
                <a:lnTo>
                  <a:pt x="317" y="1194"/>
                </a:lnTo>
                <a:lnTo>
                  <a:pt x="313" y="1199"/>
                </a:lnTo>
                <a:lnTo>
                  <a:pt x="313" y="1199"/>
                </a:lnTo>
                <a:lnTo>
                  <a:pt x="310" y="1204"/>
                </a:lnTo>
                <a:lnTo>
                  <a:pt x="306" y="1210"/>
                </a:lnTo>
                <a:lnTo>
                  <a:pt x="299" y="1217"/>
                </a:lnTo>
                <a:lnTo>
                  <a:pt x="283" y="1224"/>
                </a:lnTo>
                <a:lnTo>
                  <a:pt x="283" y="1224"/>
                </a:lnTo>
                <a:lnTo>
                  <a:pt x="230" y="1243"/>
                </a:lnTo>
                <a:lnTo>
                  <a:pt x="174" y="1263"/>
                </a:lnTo>
                <a:lnTo>
                  <a:pt x="174" y="1263"/>
                </a:lnTo>
                <a:lnTo>
                  <a:pt x="164" y="1267"/>
                </a:lnTo>
                <a:lnTo>
                  <a:pt x="149" y="1268"/>
                </a:lnTo>
                <a:lnTo>
                  <a:pt x="133" y="1268"/>
                </a:lnTo>
                <a:lnTo>
                  <a:pt x="119" y="1267"/>
                </a:lnTo>
                <a:lnTo>
                  <a:pt x="77" y="1259"/>
                </a:lnTo>
                <a:lnTo>
                  <a:pt x="77" y="1259"/>
                </a:lnTo>
                <a:lnTo>
                  <a:pt x="73" y="1261"/>
                </a:lnTo>
                <a:lnTo>
                  <a:pt x="69" y="1263"/>
                </a:lnTo>
                <a:lnTo>
                  <a:pt x="59" y="1270"/>
                </a:lnTo>
                <a:lnTo>
                  <a:pt x="39" y="1288"/>
                </a:lnTo>
                <a:lnTo>
                  <a:pt x="39" y="1288"/>
                </a:lnTo>
                <a:lnTo>
                  <a:pt x="21" y="1304"/>
                </a:lnTo>
                <a:lnTo>
                  <a:pt x="14" y="1313"/>
                </a:lnTo>
                <a:lnTo>
                  <a:pt x="7" y="1323"/>
                </a:lnTo>
                <a:lnTo>
                  <a:pt x="7" y="1323"/>
                </a:lnTo>
                <a:lnTo>
                  <a:pt x="2" y="1331"/>
                </a:lnTo>
                <a:lnTo>
                  <a:pt x="0" y="1332"/>
                </a:lnTo>
                <a:lnTo>
                  <a:pt x="0" y="1336"/>
                </a:lnTo>
                <a:lnTo>
                  <a:pt x="2" y="1339"/>
                </a:lnTo>
                <a:lnTo>
                  <a:pt x="5" y="1345"/>
                </a:lnTo>
                <a:lnTo>
                  <a:pt x="23" y="1364"/>
                </a:lnTo>
                <a:lnTo>
                  <a:pt x="23" y="1364"/>
                </a:lnTo>
                <a:lnTo>
                  <a:pt x="46" y="1387"/>
                </a:lnTo>
                <a:lnTo>
                  <a:pt x="66" y="1405"/>
                </a:lnTo>
                <a:lnTo>
                  <a:pt x="82" y="1421"/>
                </a:lnTo>
                <a:lnTo>
                  <a:pt x="96" y="1437"/>
                </a:lnTo>
                <a:lnTo>
                  <a:pt x="96" y="1437"/>
                </a:lnTo>
                <a:lnTo>
                  <a:pt x="112" y="1455"/>
                </a:lnTo>
                <a:lnTo>
                  <a:pt x="121" y="1466"/>
                </a:lnTo>
                <a:lnTo>
                  <a:pt x="132" y="1475"/>
                </a:lnTo>
                <a:lnTo>
                  <a:pt x="144" y="1484"/>
                </a:lnTo>
                <a:lnTo>
                  <a:pt x="157" y="1491"/>
                </a:lnTo>
                <a:lnTo>
                  <a:pt x="171" y="1496"/>
                </a:lnTo>
                <a:lnTo>
                  <a:pt x="185" y="1500"/>
                </a:lnTo>
                <a:lnTo>
                  <a:pt x="185" y="1500"/>
                </a:lnTo>
                <a:lnTo>
                  <a:pt x="214" y="1503"/>
                </a:lnTo>
                <a:lnTo>
                  <a:pt x="238" y="1505"/>
                </a:lnTo>
                <a:lnTo>
                  <a:pt x="251" y="1505"/>
                </a:lnTo>
                <a:lnTo>
                  <a:pt x="262" y="1503"/>
                </a:lnTo>
                <a:lnTo>
                  <a:pt x="271" y="1500"/>
                </a:lnTo>
                <a:lnTo>
                  <a:pt x="278" y="1494"/>
                </a:lnTo>
                <a:lnTo>
                  <a:pt x="278" y="1494"/>
                </a:lnTo>
                <a:lnTo>
                  <a:pt x="283" y="1487"/>
                </a:lnTo>
                <a:lnTo>
                  <a:pt x="287" y="1482"/>
                </a:lnTo>
                <a:lnTo>
                  <a:pt x="288" y="1475"/>
                </a:lnTo>
                <a:lnTo>
                  <a:pt x="287" y="1468"/>
                </a:lnTo>
                <a:lnTo>
                  <a:pt x="283" y="1457"/>
                </a:lnTo>
                <a:lnTo>
                  <a:pt x="278" y="1448"/>
                </a:lnTo>
                <a:lnTo>
                  <a:pt x="278" y="1448"/>
                </a:lnTo>
                <a:lnTo>
                  <a:pt x="272" y="1439"/>
                </a:lnTo>
                <a:lnTo>
                  <a:pt x="262" y="1427"/>
                </a:lnTo>
                <a:lnTo>
                  <a:pt x="249" y="1412"/>
                </a:lnTo>
                <a:lnTo>
                  <a:pt x="249" y="1412"/>
                </a:lnTo>
                <a:lnTo>
                  <a:pt x="288" y="1409"/>
                </a:lnTo>
                <a:lnTo>
                  <a:pt x="320" y="1407"/>
                </a:lnTo>
                <a:lnTo>
                  <a:pt x="347" y="1402"/>
                </a:lnTo>
                <a:lnTo>
                  <a:pt x="347" y="1402"/>
                </a:lnTo>
                <a:lnTo>
                  <a:pt x="363" y="1398"/>
                </a:lnTo>
                <a:lnTo>
                  <a:pt x="376" y="1395"/>
                </a:lnTo>
                <a:lnTo>
                  <a:pt x="386" y="1393"/>
                </a:lnTo>
                <a:lnTo>
                  <a:pt x="402" y="1393"/>
                </a:lnTo>
                <a:lnTo>
                  <a:pt x="402" y="1393"/>
                </a:lnTo>
                <a:lnTo>
                  <a:pt x="411" y="1396"/>
                </a:lnTo>
                <a:lnTo>
                  <a:pt x="413" y="1396"/>
                </a:lnTo>
                <a:lnTo>
                  <a:pt x="413" y="1396"/>
                </a:lnTo>
                <a:lnTo>
                  <a:pt x="415" y="1398"/>
                </a:lnTo>
                <a:lnTo>
                  <a:pt x="432" y="1396"/>
                </a:lnTo>
                <a:lnTo>
                  <a:pt x="432" y="1396"/>
                </a:lnTo>
                <a:lnTo>
                  <a:pt x="449" y="1395"/>
                </a:lnTo>
                <a:lnTo>
                  <a:pt x="470" y="1391"/>
                </a:lnTo>
                <a:lnTo>
                  <a:pt x="514" y="1379"/>
                </a:lnTo>
                <a:lnTo>
                  <a:pt x="566" y="1361"/>
                </a:lnTo>
                <a:lnTo>
                  <a:pt x="566" y="1361"/>
                </a:lnTo>
                <a:lnTo>
                  <a:pt x="573" y="1389"/>
                </a:lnTo>
                <a:lnTo>
                  <a:pt x="578" y="1416"/>
                </a:lnTo>
                <a:lnTo>
                  <a:pt x="582" y="1439"/>
                </a:lnTo>
                <a:lnTo>
                  <a:pt x="582" y="1439"/>
                </a:lnTo>
                <a:lnTo>
                  <a:pt x="580" y="1452"/>
                </a:lnTo>
                <a:lnTo>
                  <a:pt x="577" y="1471"/>
                </a:lnTo>
                <a:lnTo>
                  <a:pt x="564" y="1521"/>
                </a:lnTo>
                <a:lnTo>
                  <a:pt x="550" y="1567"/>
                </a:lnTo>
                <a:lnTo>
                  <a:pt x="543" y="1585"/>
                </a:lnTo>
                <a:lnTo>
                  <a:pt x="537" y="1597"/>
                </a:lnTo>
                <a:lnTo>
                  <a:pt x="537" y="1597"/>
                </a:lnTo>
                <a:lnTo>
                  <a:pt x="534" y="1608"/>
                </a:lnTo>
                <a:lnTo>
                  <a:pt x="530" y="1624"/>
                </a:lnTo>
                <a:lnTo>
                  <a:pt x="525" y="1670"/>
                </a:lnTo>
                <a:lnTo>
                  <a:pt x="523" y="1718"/>
                </a:lnTo>
                <a:lnTo>
                  <a:pt x="521" y="1752"/>
                </a:lnTo>
                <a:lnTo>
                  <a:pt x="521" y="1752"/>
                </a:lnTo>
                <a:lnTo>
                  <a:pt x="521" y="1774"/>
                </a:lnTo>
                <a:lnTo>
                  <a:pt x="518" y="1793"/>
                </a:lnTo>
                <a:lnTo>
                  <a:pt x="513" y="1813"/>
                </a:lnTo>
                <a:lnTo>
                  <a:pt x="505" y="1832"/>
                </a:lnTo>
                <a:lnTo>
                  <a:pt x="505" y="1832"/>
                </a:lnTo>
                <a:lnTo>
                  <a:pt x="502" y="1845"/>
                </a:lnTo>
                <a:lnTo>
                  <a:pt x="500" y="1857"/>
                </a:lnTo>
                <a:lnTo>
                  <a:pt x="498" y="1870"/>
                </a:lnTo>
                <a:lnTo>
                  <a:pt x="500" y="1882"/>
                </a:lnTo>
                <a:lnTo>
                  <a:pt x="504" y="1895"/>
                </a:lnTo>
                <a:lnTo>
                  <a:pt x="511" y="1905"/>
                </a:lnTo>
                <a:lnTo>
                  <a:pt x="520" y="1916"/>
                </a:lnTo>
                <a:lnTo>
                  <a:pt x="534" y="1923"/>
                </a:lnTo>
                <a:lnTo>
                  <a:pt x="534" y="1923"/>
                </a:lnTo>
                <a:lnTo>
                  <a:pt x="543" y="1925"/>
                </a:lnTo>
                <a:lnTo>
                  <a:pt x="552" y="1925"/>
                </a:lnTo>
                <a:lnTo>
                  <a:pt x="571" y="1925"/>
                </a:lnTo>
                <a:lnTo>
                  <a:pt x="593" y="1921"/>
                </a:lnTo>
                <a:lnTo>
                  <a:pt x="614" y="1916"/>
                </a:lnTo>
                <a:lnTo>
                  <a:pt x="634" y="1909"/>
                </a:lnTo>
                <a:lnTo>
                  <a:pt x="651" y="1900"/>
                </a:lnTo>
                <a:lnTo>
                  <a:pt x="667" y="1891"/>
                </a:lnTo>
                <a:lnTo>
                  <a:pt x="676" y="1882"/>
                </a:lnTo>
                <a:lnTo>
                  <a:pt x="676" y="1882"/>
                </a:lnTo>
                <a:lnTo>
                  <a:pt x="680" y="1877"/>
                </a:lnTo>
                <a:lnTo>
                  <a:pt x="682" y="1871"/>
                </a:lnTo>
                <a:lnTo>
                  <a:pt x="683" y="1857"/>
                </a:lnTo>
                <a:lnTo>
                  <a:pt x="682" y="1838"/>
                </a:lnTo>
                <a:lnTo>
                  <a:pt x="678" y="1818"/>
                </a:lnTo>
                <a:lnTo>
                  <a:pt x="667" y="1782"/>
                </a:lnTo>
                <a:lnTo>
                  <a:pt x="662" y="1759"/>
                </a:lnTo>
                <a:lnTo>
                  <a:pt x="662" y="1759"/>
                </a:lnTo>
                <a:lnTo>
                  <a:pt x="657" y="1736"/>
                </a:lnTo>
                <a:lnTo>
                  <a:pt x="655" y="1726"/>
                </a:lnTo>
                <a:lnTo>
                  <a:pt x="653" y="1715"/>
                </a:lnTo>
                <a:lnTo>
                  <a:pt x="653" y="1663"/>
                </a:lnTo>
                <a:lnTo>
                  <a:pt x="653" y="1663"/>
                </a:lnTo>
                <a:lnTo>
                  <a:pt x="659" y="1651"/>
                </a:lnTo>
                <a:lnTo>
                  <a:pt x="664" y="1633"/>
                </a:lnTo>
                <a:lnTo>
                  <a:pt x="664" y="1633"/>
                </a:lnTo>
                <a:lnTo>
                  <a:pt x="680" y="1567"/>
                </a:lnTo>
                <a:lnTo>
                  <a:pt x="696" y="1512"/>
                </a:lnTo>
                <a:lnTo>
                  <a:pt x="714" y="1453"/>
                </a:lnTo>
                <a:lnTo>
                  <a:pt x="714" y="1453"/>
                </a:lnTo>
                <a:lnTo>
                  <a:pt x="723" y="1421"/>
                </a:lnTo>
                <a:lnTo>
                  <a:pt x="732" y="1382"/>
                </a:lnTo>
                <a:lnTo>
                  <a:pt x="746" y="1299"/>
                </a:lnTo>
                <a:lnTo>
                  <a:pt x="756" y="1227"/>
                </a:lnTo>
                <a:lnTo>
                  <a:pt x="760" y="1197"/>
                </a:lnTo>
                <a:lnTo>
                  <a:pt x="760" y="1197"/>
                </a:lnTo>
                <a:lnTo>
                  <a:pt x="824" y="1286"/>
                </a:lnTo>
                <a:lnTo>
                  <a:pt x="869" y="1354"/>
                </a:lnTo>
                <a:lnTo>
                  <a:pt x="885" y="1379"/>
                </a:lnTo>
                <a:lnTo>
                  <a:pt x="892" y="1395"/>
                </a:lnTo>
                <a:lnTo>
                  <a:pt x="892" y="1395"/>
                </a:lnTo>
                <a:lnTo>
                  <a:pt x="901" y="1421"/>
                </a:lnTo>
                <a:lnTo>
                  <a:pt x="904" y="1430"/>
                </a:lnTo>
                <a:lnTo>
                  <a:pt x="911" y="1437"/>
                </a:lnTo>
                <a:lnTo>
                  <a:pt x="911" y="1437"/>
                </a:lnTo>
                <a:lnTo>
                  <a:pt x="927" y="1450"/>
                </a:lnTo>
                <a:lnTo>
                  <a:pt x="934" y="1459"/>
                </a:lnTo>
                <a:lnTo>
                  <a:pt x="943" y="1471"/>
                </a:lnTo>
                <a:lnTo>
                  <a:pt x="943" y="1471"/>
                </a:lnTo>
                <a:lnTo>
                  <a:pt x="965" y="1500"/>
                </a:lnTo>
                <a:lnTo>
                  <a:pt x="974" y="1510"/>
                </a:lnTo>
                <a:lnTo>
                  <a:pt x="977" y="1517"/>
                </a:lnTo>
                <a:lnTo>
                  <a:pt x="977" y="1517"/>
                </a:lnTo>
                <a:lnTo>
                  <a:pt x="977" y="1519"/>
                </a:lnTo>
                <a:lnTo>
                  <a:pt x="977" y="1523"/>
                </a:lnTo>
                <a:lnTo>
                  <a:pt x="990" y="1541"/>
                </a:lnTo>
                <a:lnTo>
                  <a:pt x="990" y="1541"/>
                </a:lnTo>
                <a:lnTo>
                  <a:pt x="997" y="1551"/>
                </a:lnTo>
                <a:lnTo>
                  <a:pt x="1000" y="1562"/>
                </a:lnTo>
                <a:lnTo>
                  <a:pt x="1004" y="1567"/>
                </a:lnTo>
                <a:lnTo>
                  <a:pt x="1009" y="1571"/>
                </a:lnTo>
                <a:lnTo>
                  <a:pt x="1016" y="1576"/>
                </a:lnTo>
                <a:lnTo>
                  <a:pt x="1025" y="1581"/>
                </a:lnTo>
                <a:lnTo>
                  <a:pt x="1025" y="1581"/>
                </a:lnTo>
                <a:lnTo>
                  <a:pt x="1038" y="1587"/>
                </a:lnTo>
                <a:lnTo>
                  <a:pt x="1048" y="1589"/>
                </a:lnTo>
                <a:lnTo>
                  <a:pt x="1057" y="1590"/>
                </a:lnTo>
                <a:lnTo>
                  <a:pt x="1064" y="1590"/>
                </a:lnTo>
                <a:lnTo>
                  <a:pt x="1080" y="1589"/>
                </a:lnTo>
                <a:lnTo>
                  <a:pt x="1095" y="1587"/>
                </a:lnTo>
                <a:lnTo>
                  <a:pt x="1095" y="1587"/>
                </a:lnTo>
                <a:lnTo>
                  <a:pt x="1102" y="1587"/>
                </a:lnTo>
                <a:lnTo>
                  <a:pt x="1105" y="1583"/>
                </a:lnTo>
                <a:lnTo>
                  <a:pt x="1114" y="1580"/>
                </a:lnTo>
                <a:lnTo>
                  <a:pt x="1118" y="1580"/>
                </a:lnTo>
                <a:lnTo>
                  <a:pt x="1121" y="1580"/>
                </a:lnTo>
                <a:lnTo>
                  <a:pt x="1127" y="1581"/>
                </a:lnTo>
                <a:lnTo>
                  <a:pt x="1132" y="1587"/>
                </a:lnTo>
                <a:lnTo>
                  <a:pt x="1132" y="1587"/>
                </a:lnTo>
                <a:lnTo>
                  <a:pt x="1146" y="1599"/>
                </a:lnTo>
                <a:lnTo>
                  <a:pt x="1157" y="1606"/>
                </a:lnTo>
                <a:lnTo>
                  <a:pt x="1160" y="1608"/>
                </a:lnTo>
                <a:lnTo>
                  <a:pt x="1164" y="1608"/>
                </a:lnTo>
                <a:lnTo>
                  <a:pt x="1166" y="1605"/>
                </a:lnTo>
                <a:lnTo>
                  <a:pt x="1168" y="1601"/>
                </a:lnTo>
                <a:lnTo>
                  <a:pt x="1168" y="1601"/>
                </a:lnTo>
                <a:lnTo>
                  <a:pt x="1168" y="1587"/>
                </a:lnTo>
                <a:lnTo>
                  <a:pt x="1169" y="1580"/>
                </a:lnTo>
                <a:lnTo>
                  <a:pt x="1169" y="1580"/>
                </a:lnTo>
                <a:lnTo>
                  <a:pt x="1169" y="1578"/>
                </a:lnTo>
                <a:lnTo>
                  <a:pt x="1171" y="1576"/>
                </a:lnTo>
                <a:lnTo>
                  <a:pt x="1176" y="1576"/>
                </a:lnTo>
                <a:lnTo>
                  <a:pt x="1178" y="1574"/>
                </a:lnTo>
                <a:lnTo>
                  <a:pt x="1180" y="1571"/>
                </a:lnTo>
                <a:lnTo>
                  <a:pt x="1180" y="1567"/>
                </a:lnTo>
                <a:lnTo>
                  <a:pt x="1180" y="1562"/>
                </a:lnTo>
                <a:lnTo>
                  <a:pt x="1180" y="1562"/>
                </a:lnTo>
                <a:lnTo>
                  <a:pt x="1176" y="1551"/>
                </a:lnTo>
                <a:lnTo>
                  <a:pt x="1171" y="1544"/>
                </a:lnTo>
                <a:lnTo>
                  <a:pt x="1155" y="1528"/>
                </a:lnTo>
                <a:lnTo>
                  <a:pt x="1155" y="1528"/>
                </a:lnTo>
                <a:lnTo>
                  <a:pt x="1093" y="1475"/>
                </a:lnTo>
                <a:lnTo>
                  <a:pt x="1052" y="1441"/>
                </a:lnTo>
                <a:lnTo>
                  <a:pt x="1036" y="1427"/>
                </a:lnTo>
                <a:lnTo>
                  <a:pt x="1027" y="1418"/>
                </a:lnTo>
                <a:lnTo>
                  <a:pt x="1027" y="1418"/>
                </a:lnTo>
                <a:lnTo>
                  <a:pt x="1009" y="1393"/>
                </a:lnTo>
                <a:lnTo>
                  <a:pt x="998" y="1377"/>
                </a:lnTo>
                <a:lnTo>
                  <a:pt x="988" y="1355"/>
                </a:lnTo>
                <a:lnTo>
                  <a:pt x="988" y="1355"/>
                </a:lnTo>
                <a:lnTo>
                  <a:pt x="968" y="1309"/>
                </a:lnTo>
                <a:lnTo>
                  <a:pt x="942" y="1236"/>
                </a:lnTo>
                <a:lnTo>
                  <a:pt x="892" y="1105"/>
                </a:lnTo>
                <a:lnTo>
                  <a:pt x="892" y="1105"/>
                </a:lnTo>
                <a:lnTo>
                  <a:pt x="853" y="985"/>
                </a:lnTo>
                <a:lnTo>
                  <a:pt x="826" y="905"/>
                </a:lnTo>
                <a:lnTo>
                  <a:pt x="826" y="905"/>
                </a:lnTo>
                <a:lnTo>
                  <a:pt x="824" y="904"/>
                </a:lnTo>
                <a:lnTo>
                  <a:pt x="822" y="896"/>
                </a:lnTo>
                <a:lnTo>
                  <a:pt x="822" y="886"/>
                </a:lnTo>
                <a:lnTo>
                  <a:pt x="824" y="880"/>
                </a:lnTo>
                <a:lnTo>
                  <a:pt x="828" y="873"/>
                </a:lnTo>
                <a:lnTo>
                  <a:pt x="828" y="873"/>
                </a:lnTo>
                <a:lnTo>
                  <a:pt x="835" y="861"/>
                </a:lnTo>
                <a:lnTo>
                  <a:pt x="838" y="850"/>
                </a:lnTo>
                <a:lnTo>
                  <a:pt x="840" y="841"/>
                </a:lnTo>
                <a:lnTo>
                  <a:pt x="840" y="841"/>
                </a:lnTo>
                <a:lnTo>
                  <a:pt x="824" y="790"/>
                </a:lnTo>
                <a:lnTo>
                  <a:pt x="812" y="751"/>
                </a:lnTo>
                <a:lnTo>
                  <a:pt x="804" y="729"/>
                </a:lnTo>
                <a:lnTo>
                  <a:pt x="804" y="729"/>
                </a:lnTo>
                <a:lnTo>
                  <a:pt x="803" y="708"/>
                </a:lnTo>
                <a:lnTo>
                  <a:pt x="803" y="695"/>
                </a:lnTo>
                <a:lnTo>
                  <a:pt x="803" y="695"/>
                </a:lnTo>
                <a:lnTo>
                  <a:pt x="861" y="715"/>
                </a:lnTo>
                <a:lnTo>
                  <a:pt x="910" y="729"/>
                </a:lnTo>
                <a:lnTo>
                  <a:pt x="933" y="735"/>
                </a:lnTo>
                <a:lnTo>
                  <a:pt x="950" y="736"/>
                </a:lnTo>
                <a:lnTo>
                  <a:pt x="950" y="736"/>
                </a:lnTo>
                <a:lnTo>
                  <a:pt x="963" y="735"/>
                </a:lnTo>
                <a:lnTo>
                  <a:pt x="975" y="731"/>
                </a:lnTo>
                <a:lnTo>
                  <a:pt x="988" y="724"/>
                </a:lnTo>
                <a:lnTo>
                  <a:pt x="998" y="715"/>
                </a:lnTo>
                <a:lnTo>
                  <a:pt x="1020" y="692"/>
                </a:lnTo>
                <a:lnTo>
                  <a:pt x="1032" y="679"/>
                </a:lnTo>
                <a:lnTo>
                  <a:pt x="1045" y="665"/>
                </a:lnTo>
                <a:lnTo>
                  <a:pt x="1045" y="665"/>
                </a:lnTo>
                <a:lnTo>
                  <a:pt x="1052" y="658"/>
                </a:lnTo>
                <a:lnTo>
                  <a:pt x="1059" y="649"/>
                </a:lnTo>
                <a:lnTo>
                  <a:pt x="1070" y="628"/>
                </a:lnTo>
                <a:lnTo>
                  <a:pt x="1080" y="601"/>
                </a:lnTo>
                <a:lnTo>
                  <a:pt x="1089" y="573"/>
                </a:lnTo>
                <a:lnTo>
                  <a:pt x="1096" y="546"/>
                </a:lnTo>
                <a:lnTo>
                  <a:pt x="1102" y="521"/>
                </a:lnTo>
                <a:lnTo>
                  <a:pt x="1105" y="487"/>
                </a:lnTo>
                <a:lnTo>
                  <a:pt x="1112" y="412"/>
                </a:lnTo>
                <a:lnTo>
                  <a:pt x="1112" y="412"/>
                </a:lnTo>
                <a:lnTo>
                  <a:pt x="1118" y="398"/>
                </a:lnTo>
                <a:lnTo>
                  <a:pt x="1123" y="382"/>
                </a:lnTo>
                <a:lnTo>
                  <a:pt x="1128" y="363"/>
                </a:lnTo>
                <a:lnTo>
                  <a:pt x="1128" y="363"/>
                </a:lnTo>
                <a:lnTo>
                  <a:pt x="1132" y="341"/>
                </a:lnTo>
                <a:lnTo>
                  <a:pt x="1136" y="316"/>
                </a:lnTo>
                <a:lnTo>
                  <a:pt x="1139" y="279"/>
                </a:lnTo>
                <a:lnTo>
                  <a:pt x="1139" y="279"/>
                </a:lnTo>
                <a:lnTo>
                  <a:pt x="1132" y="258"/>
                </a:lnTo>
                <a:lnTo>
                  <a:pt x="1118" y="215"/>
                </a:lnTo>
                <a:lnTo>
                  <a:pt x="1109" y="194"/>
                </a:lnTo>
                <a:lnTo>
                  <a:pt x="1098" y="172"/>
                </a:lnTo>
                <a:lnTo>
                  <a:pt x="1089" y="156"/>
                </a:lnTo>
                <a:lnTo>
                  <a:pt x="1086" y="151"/>
                </a:lnTo>
                <a:lnTo>
                  <a:pt x="1080" y="146"/>
                </a:lnTo>
                <a:lnTo>
                  <a:pt x="1080" y="146"/>
                </a:lnTo>
                <a:lnTo>
                  <a:pt x="1068" y="135"/>
                </a:lnTo>
                <a:lnTo>
                  <a:pt x="1059" y="126"/>
                </a:lnTo>
                <a:lnTo>
                  <a:pt x="1050" y="117"/>
                </a:lnTo>
                <a:lnTo>
                  <a:pt x="1039" y="110"/>
                </a:lnTo>
                <a:lnTo>
                  <a:pt x="1039" y="110"/>
                </a:lnTo>
                <a:lnTo>
                  <a:pt x="1009" y="96"/>
                </a:lnTo>
                <a:lnTo>
                  <a:pt x="993" y="87"/>
                </a:lnTo>
                <a:lnTo>
                  <a:pt x="972" y="82"/>
                </a:lnTo>
                <a:lnTo>
                  <a:pt x="972" y="82"/>
                </a:lnTo>
                <a:lnTo>
                  <a:pt x="968" y="74"/>
                </a:lnTo>
                <a:lnTo>
                  <a:pt x="958" y="58"/>
                </a:lnTo>
                <a:lnTo>
                  <a:pt x="942" y="39"/>
                </a:lnTo>
                <a:lnTo>
                  <a:pt x="933" y="32"/>
                </a:lnTo>
                <a:lnTo>
                  <a:pt x="926" y="25"/>
                </a:lnTo>
                <a:lnTo>
                  <a:pt x="926" y="25"/>
                </a:lnTo>
                <a:lnTo>
                  <a:pt x="902" y="14"/>
                </a:lnTo>
                <a:lnTo>
                  <a:pt x="876" y="7"/>
                </a:lnTo>
                <a:lnTo>
                  <a:pt x="851" y="1"/>
                </a:lnTo>
                <a:lnTo>
                  <a:pt x="842" y="0"/>
                </a:lnTo>
                <a:lnTo>
                  <a:pt x="835" y="1"/>
                </a:lnTo>
                <a:lnTo>
                  <a:pt x="835" y="1"/>
                </a:lnTo>
                <a:lnTo>
                  <a:pt x="815" y="9"/>
                </a:lnTo>
                <a:lnTo>
                  <a:pt x="785" y="19"/>
                </a:lnTo>
                <a:lnTo>
                  <a:pt x="753" y="28"/>
                </a:lnTo>
                <a:lnTo>
                  <a:pt x="735" y="35"/>
                </a:lnTo>
                <a:lnTo>
                  <a:pt x="735" y="35"/>
                </a:lnTo>
                <a:lnTo>
                  <a:pt x="717" y="46"/>
                </a:lnTo>
                <a:lnTo>
                  <a:pt x="707" y="53"/>
                </a:lnTo>
                <a:lnTo>
                  <a:pt x="696" y="62"/>
                </a:lnTo>
                <a:lnTo>
                  <a:pt x="696" y="62"/>
                </a:lnTo>
                <a:lnTo>
                  <a:pt x="675" y="85"/>
                </a:lnTo>
                <a:lnTo>
                  <a:pt x="664" y="96"/>
                </a:lnTo>
                <a:lnTo>
                  <a:pt x="660" y="105"/>
                </a:lnTo>
                <a:lnTo>
                  <a:pt x="660" y="105"/>
                </a:lnTo>
                <a:lnTo>
                  <a:pt x="657" y="140"/>
                </a:lnTo>
                <a:lnTo>
                  <a:pt x="655" y="170"/>
                </a:lnTo>
                <a:lnTo>
                  <a:pt x="655" y="170"/>
                </a:lnTo>
                <a:close/>
                <a:moveTo>
                  <a:pt x="518" y="845"/>
                </a:moveTo>
                <a:lnTo>
                  <a:pt x="559" y="859"/>
                </a:lnTo>
                <a:lnTo>
                  <a:pt x="559" y="859"/>
                </a:lnTo>
                <a:lnTo>
                  <a:pt x="557" y="891"/>
                </a:lnTo>
                <a:lnTo>
                  <a:pt x="555" y="941"/>
                </a:lnTo>
                <a:lnTo>
                  <a:pt x="555" y="941"/>
                </a:lnTo>
                <a:lnTo>
                  <a:pt x="554" y="980"/>
                </a:lnTo>
                <a:lnTo>
                  <a:pt x="552" y="1003"/>
                </a:lnTo>
                <a:lnTo>
                  <a:pt x="552" y="1003"/>
                </a:lnTo>
                <a:lnTo>
                  <a:pt x="550" y="1001"/>
                </a:lnTo>
                <a:lnTo>
                  <a:pt x="546" y="996"/>
                </a:lnTo>
                <a:lnTo>
                  <a:pt x="541" y="984"/>
                </a:lnTo>
                <a:lnTo>
                  <a:pt x="537" y="962"/>
                </a:lnTo>
                <a:lnTo>
                  <a:pt x="537" y="962"/>
                </a:lnTo>
                <a:lnTo>
                  <a:pt x="534" y="930"/>
                </a:lnTo>
                <a:lnTo>
                  <a:pt x="530" y="911"/>
                </a:lnTo>
                <a:lnTo>
                  <a:pt x="530" y="911"/>
                </a:lnTo>
                <a:lnTo>
                  <a:pt x="523" y="872"/>
                </a:lnTo>
                <a:lnTo>
                  <a:pt x="518" y="845"/>
                </a:lnTo>
                <a:lnTo>
                  <a:pt x="518" y="84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>
            <a:extLst>
              <a:ext uri="{FF2B5EF4-FFF2-40B4-BE49-F238E27FC236}">
                <a16:creationId xmlns:a16="http://schemas.microsoft.com/office/drawing/2014/main" id="{BE5A8C27-83D5-40B8-B1B2-B6A549252EED}"/>
              </a:ext>
            </a:extLst>
          </p:cNvPr>
          <p:cNvSpPr>
            <a:spLocks/>
          </p:cNvSpPr>
          <p:nvPr/>
        </p:nvSpPr>
        <p:spPr bwMode="auto">
          <a:xfrm>
            <a:off x="825632" y="2750404"/>
            <a:ext cx="667176" cy="1711700"/>
          </a:xfrm>
          <a:custGeom>
            <a:avLst/>
            <a:gdLst>
              <a:gd name="T0" fmla="*/ 174 w 465"/>
              <a:gd name="T1" fmla="*/ 115 h 1193"/>
              <a:gd name="T2" fmla="*/ 190 w 465"/>
              <a:gd name="T3" fmla="*/ 129 h 1193"/>
              <a:gd name="T4" fmla="*/ 190 w 465"/>
              <a:gd name="T5" fmla="*/ 156 h 1193"/>
              <a:gd name="T6" fmla="*/ 197 w 465"/>
              <a:gd name="T7" fmla="*/ 160 h 1193"/>
              <a:gd name="T8" fmla="*/ 191 w 465"/>
              <a:gd name="T9" fmla="*/ 192 h 1193"/>
              <a:gd name="T10" fmla="*/ 134 w 465"/>
              <a:gd name="T11" fmla="*/ 218 h 1193"/>
              <a:gd name="T12" fmla="*/ 81 w 465"/>
              <a:gd name="T13" fmla="*/ 329 h 1193"/>
              <a:gd name="T14" fmla="*/ 51 w 465"/>
              <a:gd name="T15" fmla="*/ 392 h 1193"/>
              <a:gd name="T16" fmla="*/ 45 w 465"/>
              <a:gd name="T17" fmla="*/ 491 h 1193"/>
              <a:gd name="T18" fmla="*/ 15 w 465"/>
              <a:gd name="T19" fmla="*/ 546 h 1193"/>
              <a:gd name="T20" fmla="*/ 1 w 465"/>
              <a:gd name="T21" fmla="*/ 621 h 1193"/>
              <a:gd name="T22" fmla="*/ 5 w 465"/>
              <a:gd name="T23" fmla="*/ 674 h 1193"/>
              <a:gd name="T24" fmla="*/ 29 w 465"/>
              <a:gd name="T25" fmla="*/ 680 h 1193"/>
              <a:gd name="T26" fmla="*/ 59 w 465"/>
              <a:gd name="T27" fmla="*/ 684 h 1193"/>
              <a:gd name="T28" fmla="*/ 74 w 465"/>
              <a:gd name="T29" fmla="*/ 676 h 1193"/>
              <a:gd name="T30" fmla="*/ 163 w 465"/>
              <a:gd name="T31" fmla="*/ 732 h 1193"/>
              <a:gd name="T32" fmla="*/ 190 w 465"/>
              <a:gd name="T33" fmla="*/ 830 h 1193"/>
              <a:gd name="T34" fmla="*/ 216 w 465"/>
              <a:gd name="T35" fmla="*/ 905 h 1193"/>
              <a:gd name="T36" fmla="*/ 272 w 465"/>
              <a:gd name="T37" fmla="*/ 1029 h 1193"/>
              <a:gd name="T38" fmla="*/ 291 w 465"/>
              <a:gd name="T39" fmla="*/ 1095 h 1193"/>
              <a:gd name="T40" fmla="*/ 294 w 465"/>
              <a:gd name="T41" fmla="*/ 1120 h 1193"/>
              <a:gd name="T42" fmla="*/ 262 w 465"/>
              <a:gd name="T43" fmla="*/ 1145 h 1193"/>
              <a:gd name="T44" fmla="*/ 236 w 465"/>
              <a:gd name="T45" fmla="*/ 1171 h 1193"/>
              <a:gd name="T46" fmla="*/ 250 w 465"/>
              <a:gd name="T47" fmla="*/ 1185 h 1193"/>
              <a:gd name="T48" fmla="*/ 290 w 465"/>
              <a:gd name="T49" fmla="*/ 1193 h 1193"/>
              <a:gd name="T50" fmla="*/ 370 w 465"/>
              <a:gd name="T51" fmla="*/ 1183 h 1193"/>
              <a:gd name="T52" fmla="*/ 382 w 465"/>
              <a:gd name="T53" fmla="*/ 1173 h 1193"/>
              <a:gd name="T54" fmla="*/ 382 w 465"/>
              <a:gd name="T55" fmla="*/ 1132 h 1193"/>
              <a:gd name="T56" fmla="*/ 360 w 465"/>
              <a:gd name="T57" fmla="*/ 1080 h 1193"/>
              <a:gd name="T58" fmla="*/ 349 w 465"/>
              <a:gd name="T59" fmla="*/ 958 h 1193"/>
              <a:gd name="T60" fmla="*/ 320 w 465"/>
              <a:gd name="T61" fmla="*/ 888 h 1193"/>
              <a:gd name="T62" fmla="*/ 299 w 465"/>
              <a:gd name="T63" fmla="*/ 823 h 1193"/>
              <a:gd name="T64" fmla="*/ 294 w 465"/>
              <a:gd name="T65" fmla="*/ 759 h 1193"/>
              <a:gd name="T66" fmla="*/ 282 w 465"/>
              <a:gd name="T67" fmla="*/ 665 h 1193"/>
              <a:gd name="T68" fmla="*/ 305 w 465"/>
              <a:gd name="T69" fmla="*/ 661 h 1193"/>
              <a:gd name="T70" fmla="*/ 334 w 465"/>
              <a:gd name="T71" fmla="*/ 665 h 1193"/>
              <a:gd name="T72" fmla="*/ 355 w 465"/>
              <a:gd name="T73" fmla="*/ 663 h 1193"/>
              <a:gd name="T74" fmla="*/ 355 w 465"/>
              <a:gd name="T75" fmla="*/ 653 h 1193"/>
              <a:gd name="T76" fmla="*/ 364 w 465"/>
              <a:gd name="T77" fmla="*/ 631 h 1193"/>
              <a:gd name="T78" fmla="*/ 364 w 465"/>
              <a:gd name="T79" fmla="*/ 587 h 1193"/>
              <a:gd name="T80" fmla="*/ 456 w 465"/>
              <a:gd name="T81" fmla="*/ 481 h 1193"/>
              <a:gd name="T82" fmla="*/ 465 w 465"/>
              <a:gd name="T83" fmla="*/ 462 h 1193"/>
              <a:gd name="T84" fmla="*/ 463 w 465"/>
              <a:gd name="T85" fmla="*/ 346 h 1193"/>
              <a:gd name="T86" fmla="*/ 447 w 465"/>
              <a:gd name="T87" fmla="*/ 247 h 1193"/>
              <a:gd name="T88" fmla="*/ 404 w 465"/>
              <a:gd name="T89" fmla="*/ 214 h 1193"/>
              <a:gd name="T90" fmla="*/ 325 w 465"/>
              <a:gd name="T91" fmla="*/ 173 h 1193"/>
              <a:gd name="T92" fmla="*/ 322 w 465"/>
              <a:gd name="T93" fmla="*/ 155 h 1193"/>
              <a:gd name="T94" fmla="*/ 337 w 465"/>
              <a:gd name="T95" fmla="*/ 129 h 1193"/>
              <a:gd name="T96" fmla="*/ 353 w 465"/>
              <a:gd name="T97" fmla="*/ 107 h 1193"/>
              <a:gd name="T98" fmla="*/ 361 w 465"/>
              <a:gd name="T99" fmla="*/ 51 h 1193"/>
              <a:gd name="T100" fmla="*/ 340 w 465"/>
              <a:gd name="T101" fmla="*/ 17 h 1193"/>
              <a:gd name="T102" fmla="*/ 260 w 465"/>
              <a:gd name="T103" fmla="*/ 0 h 1193"/>
              <a:gd name="T104" fmla="*/ 226 w 465"/>
              <a:gd name="T105" fmla="*/ 7 h 1193"/>
              <a:gd name="T106" fmla="*/ 162 w 465"/>
              <a:gd name="T107" fmla="*/ 39 h 1193"/>
              <a:gd name="T108" fmla="*/ 180 w 465"/>
              <a:gd name="T109" fmla="*/ 67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5" h="1193">
                <a:moveTo>
                  <a:pt x="201" y="86"/>
                </a:moveTo>
                <a:lnTo>
                  <a:pt x="201" y="86"/>
                </a:lnTo>
                <a:lnTo>
                  <a:pt x="185" y="99"/>
                </a:lnTo>
                <a:lnTo>
                  <a:pt x="177" y="109"/>
                </a:lnTo>
                <a:lnTo>
                  <a:pt x="174" y="114"/>
                </a:lnTo>
                <a:lnTo>
                  <a:pt x="174" y="115"/>
                </a:lnTo>
                <a:lnTo>
                  <a:pt x="174" y="116"/>
                </a:lnTo>
                <a:lnTo>
                  <a:pt x="174" y="116"/>
                </a:lnTo>
                <a:lnTo>
                  <a:pt x="184" y="121"/>
                </a:lnTo>
                <a:lnTo>
                  <a:pt x="190" y="123"/>
                </a:lnTo>
                <a:lnTo>
                  <a:pt x="190" y="123"/>
                </a:lnTo>
                <a:lnTo>
                  <a:pt x="190" y="129"/>
                </a:lnTo>
                <a:lnTo>
                  <a:pt x="190" y="142"/>
                </a:lnTo>
                <a:lnTo>
                  <a:pt x="190" y="142"/>
                </a:lnTo>
                <a:lnTo>
                  <a:pt x="187" y="151"/>
                </a:lnTo>
                <a:lnTo>
                  <a:pt x="187" y="155"/>
                </a:lnTo>
                <a:lnTo>
                  <a:pt x="187" y="156"/>
                </a:lnTo>
                <a:lnTo>
                  <a:pt x="190" y="156"/>
                </a:lnTo>
                <a:lnTo>
                  <a:pt x="190" y="156"/>
                </a:lnTo>
                <a:lnTo>
                  <a:pt x="191" y="157"/>
                </a:lnTo>
                <a:lnTo>
                  <a:pt x="191" y="157"/>
                </a:lnTo>
                <a:lnTo>
                  <a:pt x="192" y="158"/>
                </a:lnTo>
                <a:lnTo>
                  <a:pt x="197" y="160"/>
                </a:lnTo>
                <a:lnTo>
                  <a:pt x="197" y="160"/>
                </a:lnTo>
                <a:lnTo>
                  <a:pt x="206" y="162"/>
                </a:lnTo>
                <a:lnTo>
                  <a:pt x="214" y="163"/>
                </a:lnTo>
                <a:lnTo>
                  <a:pt x="222" y="163"/>
                </a:lnTo>
                <a:lnTo>
                  <a:pt x="226" y="183"/>
                </a:lnTo>
                <a:lnTo>
                  <a:pt x="226" y="183"/>
                </a:lnTo>
                <a:lnTo>
                  <a:pt x="191" y="192"/>
                </a:lnTo>
                <a:lnTo>
                  <a:pt x="163" y="201"/>
                </a:lnTo>
                <a:lnTo>
                  <a:pt x="152" y="204"/>
                </a:lnTo>
                <a:lnTo>
                  <a:pt x="145" y="208"/>
                </a:lnTo>
                <a:lnTo>
                  <a:pt x="145" y="208"/>
                </a:lnTo>
                <a:lnTo>
                  <a:pt x="139" y="213"/>
                </a:lnTo>
                <a:lnTo>
                  <a:pt x="134" y="218"/>
                </a:lnTo>
                <a:lnTo>
                  <a:pt x="129" y="225"/>
                </a:lnTo>
                <a:lnTo>
                  <a:pt x="125" y="233"/>
                </a:lnTo>
                <a:lnTo>
                  <a:pt x="116" y="250"/>
                </a:lnTo>
                <a:lnTo>
                  <a:pt x="108" y="267"/>
                </a:lnTo>
                <a:lnTo>
                  <a:pt x="108" y="267"/>
                </a:lnTo>
                <a:lnTo>
                  <a:pt x="81" y="329"/>
                </a:lnTo>
                <a:lnTo>
                  <a:pt x="68" y="360"/>
                </a:lnTo>
                <a:lnTo>
                  <a:pt x="63" y="371"/>
                </a:lnTo>
                <a:lnTo>
                  <a:pt x="59" y="376"/>
                </a:lnTo>
                <a:lnTo>
                  <a:pt x="59" y="376"/>
                </a:lnTo>
                <a:lnTo>
                  <a:pt x="56" y="382"/>
                </a:lnTo>
                <a:lnTo>
                  <a:pt x="51" y="392"/>
                </a:lnTo>
                <a:lnTo>
                  <a:pt x="45" y="405"/>
                </a:lnTo>
                <a:lnTo>
                  <a:pt x="45" y="405"/>
                </a:lnTo>
                <a:lnTo>
                  <a:pt x="56" y="424"/>
                </a:lnTo>
                <a:lnTo>
                  <a:pt x="56" y="424"/>
                </a:lnTo>
                <a:lnTo>
                  <a:pt x="50" y="463"/>
                </a:lnTo>
                <a:lnTo>
                  <a:pt x="45" y="491"/>
                </a:lnTo>
                <a:lnTo>
                  <a:pt x="42" y="500"/>
                </a:lnTo>
                <a:lnTo>
                  <a:pt x="41" y="505"/>
                </a:lnTo>
                <a:lnTo>
                  <a:pt x="41" y="505"/>
                </a:lnTo>
                <a:lnTo>
                  <a:pt x="32" y="522"/>
                </a:lnTo>
                <a:lnTo>
                  <a:pt x="23" y="534"/>
                </a:lnTo>
                <a:lnTo>
                  <a:pt x="15" y="546"/>
                </a:lnTo>
                <a:lnTo>
                  <a:pt x="15" y="546"/>
                </a:lnTo>
                <a:lnTo>
                  <a:pt x="11" y="554"/>
                </a:lnTo>
                <a:lnTo>
                  <a:pt x="7" y="564"/>
                </a:lnTo>
                <a:lnTo>
                  <a:pt x="5" y="578"/>
                </a:lnTo>
                <a:lnTo>
                  <a:pt x="3" y="592"/>
                </a:lnTo>
                <a:lnTo>
                  <a:pt x="1" y="621"/>
                </a:lnTo>
                <a:lnTo>
                  <a:pt x="0" y="643"/>
                </a:lnTo>
                <a:lnTo>
                  <a:pt x="0" y="643"/>
                </a:lnTo>
                <a:lnTo>
                  <a:pt x="0" y="655"/>
                </a:lnTo>
                <a:lnTo>
                  <a:pt x="1" y="666"/>
                </a:lnTo>
                <a:lnTo>
                  <a:pt x="3" y="671"/>
                </a:lnTo>
                <a:lnTo>
                  <a:pt x="5" y="674"/>
                </a:lnTo>
                <a:lnTo>
                  <a:pt x="7" y="678"/>
                </a:lnTo>
                <a:lnTo>
                  <a:pt x="11" y="680"/>
                </a:lnTo>
                <a:lnTo>
                  <a:pt x="11" y="680"/>
                </a:lnTo>
                <a:lnTo>
                  <a:pt x="16" y="682"/>
                </a:lnTo>
                <a:lnTo>
                  <a:pt x="21" y="682"/>
                </a:lnTo>
                <a:lnTo>
                  <a:pt x="29" y="680"/>
                </a:lnTo>
                <a:lnTo>
                  <a:pt x="38" y="679"/>
                </a:lnTo>
                <a:lnTo>
                  <a:pt x="41" y="679"/>
                </a:lnTo>
                <a:lnTo>
                  <a:pt x="45" y="680"/>
                </a:lnTo>
                <a:lnTo>
                  <a:pt x="45" y="680"/>
                </a:lnTo>
                <a:lnTo>
                  <a:pt x="51" y="683"/>
                </a:lnTo>
                <a:lnTo>
                  <a:pt x="59" y="684"/>
                </a:lnTo>
                <a:lnTo>
                  <a:pt x="59" y="684"/>
                </a:lnTo>
                <a:lnTo>
                  <a:pt x="63" y="684"/>
                </a:lnTo>
                <a:lnTo>
                  <a:pt x="67" y="683"/>
                </a:lnTo>
                <a:lnTo>
                  <a:pt x="71" y="680"/>
                </a:lnTo>
                <a:lnTo>
                  <a:pt x="74" y="678"/>
                </a:lnTo>
                <a:lnTo>
                  <a:pt x="74" y="676"/>
                </a:lnTo>
                <a:lnTo>
                  <a:pt x="74" y="676"/>
                </a:lnTo>
                <a:lnTo>
                  <a:pt x="103" y="695"/>
                </a:lnTo>
                <a:lnTo>
                  <a:pt x="145" y="720"/>
                </a:lnTo>
                <a:lnTo>
                  <a:pt x="145" y="720"/>
                </a:lnTo>
                <a:lnTo>
                  <a:pt x="161" y="730"/>
                </a:lnTo>
                <a:lnTo>
                  <a:pt x="163" y="732"/>
                </a:lnTo>
                <a:lnTo>
                  <a:pt x="163" y="732"/>
                </a:lnTo>
                <a:lnTo>
                  <a:pt x="169" y="759"/>
                </a:lnTo>
                <a:lnTo>
                  <a:pt x="178" y="799"/>
                </a:lnTo>
                <a:lnTo>
                  <a:pt x="178" y="799"/>
                </a:lnTo>
                <a:lnTo>
                  <a:pt x="183" y="813"/>
                </a:lnTo>
                <a:lnTo>
                  <a:pt x="190" y="830"/>
                </a:lnTo>
                <a:lnTo>
                  <a:pt x="196" y="846"/>
                </a:lnTo>
                <a:lnTo>
                  <a:pt x="201" y="858"/>
                </a:lnTo>
                <a:lnTo>
                  <a:pt x="201" y="858"/>
                </a:lnTo>
                <a:lnTo>
                  <a:pt x="208" y="887"/>
                </a:lnTo>
                <a:lnTo>
                  <a:pt x="214" y="900"/>
                </a:lnTo>
                <a:lnTo>
                  <a:pt x="216" y="905"/>
                </a:lnTo>
                <a:lnTo>
                  <a:pt x="219" y="906"/>
                </a:lnTo>
                <a:lnTo>
                  <a:pt x="230" y="906"/>
                </a:lnTo>
                <a:lnTo>
                  <a:pt x="230" y="906"/>
                </a:lnTo>
                <a:lnTo>
                  <a:pt x="251" y="967"/>
                </a:lnTo>
                <a:lnTo>
                  <a:pt x="267" y="1011"/>
                </a:lnTo>
                <a:lnTo>
                  <a:pt x="272" y="1029"/>
                </a:lnTo>
                <a:lnTo>
                  <a:pt x="274" y="1040"/>
                </a:lnTo>
                <a:lnTo>
                  <a:pt x="274" y="1040"/>
                </a:lnTo>
                <a:lnTo>
                  <a:pt x="276" y="1048"/>
                </a:lnTo>
                <a:lnTo>
                  <a:pt x="278" y="1056"/>
                </a:lnTo>
                <a:lnTo>
                  <a:pt x="285" y="1078"/>
                </a:lnTo>
                <a:lnTo>
                  <a:pt x="291" y="1095"/>
                </a:lnTo>
                <a:lnTo>
                  <a:pt x="293" y="1101"/>
                </a:lnTo>
                <a:lnTo>
                  <a:pt x="294" y="1103"/>
                </a:lnTo>
                <a:lnTo>
                  <a:pt x="294" y="1103"/>
                </a:lnTo>
                <a:lnTo>
                  <a:pt x="293" y="1107"/>
                </a:lnTo>
                <a:lnTo>
                  <a:pt x="294" y="1115"/>
                </a:lnTo>
                <a:lnTo>
                  <a:pt x="294" y="1120"/>
                </a:lnTo>
                <a:lnTo>
                  <a:pt x="293" y="1125"/>
                </a:lnTo>
                <a:lnTo>
                  <a:pt x="290" y="1129"/>
                </a:lnTo>
                <a:lnTo>
                  <a:pt x="285" y="1132"/>
                </a:lnTo>
                <a:lnTo>
                  <a:pt x="285" y="1132"/>
                </a:lnTo>
                <a:lnTo>
                  <a:pt x="274" y="1138"/>
                </a:lnTo>
                <a:lnTo>
                  <a:pt x="262" y="1145"/>
                </a:lnTo>
                <a:lnTo>
                  <a:pt x="251" y="1152"/>
                </a:lnTo>
                <a:lnTo>
                  <a:pt x="248" y="1155"/>
                </a:lnTo>
                <a:lnTo>
                  <a:pt x="245" y="1159"/>
                </a:lnTo>
                <a:lnTo>
                  <a:pt x="245" y="1159"/>
                </a:lnTo>
                <a:lnTo>
                  <a:pt x="241" y="1166"/>
                </a:lnTo>
                <a:lnTo>
                  <a:pt x="236" y="1171"/>
                </a:lnTo>
                <a:lnTo>
                  <a:pt x="236" y="1173"/>
                </a:lnTo>
                <a:lnTo>
                  <a:pt x="236" y="1176"/>
                </a:lnTo>
                <a:lnTo>
                  <a:pt x="237" y="1178"/>
                </a:lnTo>
                <a:lnTo>
                  <a:pt x="242" y="1180"/>
                </a:lnTo>
                <a:lnTo>
                  <a:pt x="242" y="1180"/>
                </a:lnTo>
                <a:lnTo>
                  <a:pt x="250" y="1185"/>
                </a:lnTo>
                <a:lnTo>
                  <a:pt x="261" y="1190"/>
                </a:lnTo>
                <a:lnTo>
                  <a:pt x="266" y="1191"/>
                </a:lnTo>
                <a:lnTo>
                  <a:pt x="273" y="1193"/>
                </a:lnTo>
                <a:lnTo>
                  <a:pt x="280" y="1193"/>
                </a:lnTo>
                <a:lnTo>
                  <a:pt x="290" y="1193"/>
                </a:lnTo>
                <a:lnTo>
                  <a:pt x="290" y="1193"/>
                </a:lnTo>
                <a:lnTo>
                  <a:pt x="332" y="1189"/>
                </a:lnTo>
                <a:lnTo>
                  <a:pt x="352" y="1187"/>
                </a:lnTo>
                <a:lnTo>
                  <a:pt x="364" y="1184"/>
                </a:lnTo>
                <a:lnTo>
                  <a:pt x="364" y="1184"/>
                </a:lnTo>
                <a:lnTo>
                  <a:pt x="367" y="1184"/>
                </a:lnTo>
                <a:lnTo>
                  <a:pt x="370" y="1183"/>
                </a:lnTo>
                <a:lnTo>
                  <a:pt x="376" y="1183"/>
                </a:lnTo>
                <a:lnTo>
                  <a:pt x="377" y="1183"/>
                </a:lnTo>
                <a:lnTo>
                  <a:pt x="380" y="1182"/>
                </a:lnTo>
                <a:lnTo>
                  <a:pt x="381" y="1178"/>
                </a:lnTo>
                <a:lnTo>
                  <a:pt x="382" y="1173"/>
                </a:lnTo>
                <a:lnTo>
                  <a:pt x="382" y="1173"/>
                </a:lnTo>
                <a:lnTo>
                  <a:pt x="384" y="1161"/>
                </a:lnTo>
                <a:lnTo>
                  <a:pt x="386" y="1150"/>
                </a:lnTo>
                <a:lnTo>
                  <a:pt x="386" y="1139"/>
                </a:lnTo>
                <a:lnTo>
                  <a:pt x="384" y="1136"/>
                </a:lnTo>
                <a:lnTo>
                  <a:pt x="382" y="1132"/>
                </a:lnTo>
                <a:lnTo>
                  <a:pt x="382" y="1132"/>
                </a:lnTo>
                <a:lnTo>
                  <a:pt x="378" y="1127"/>
                </a:lnTo>
                <a:lnTo>
                  <a:pt x="375" y="1121"/>
                </a:lnTo>
                <a:lnTo>
                  <a:pt x="367" y="1107"/>
                </a:lnTo>
                <a:lnTo>
                  <a:pt x="367" y="1107"/>
                </a:lnTo>
                <a:lnTo>
                  <a:pt x="363" y="1095"/>
                </a:lnTo>
                <a:lnTo>
                  <a:pt x="360" y="1080"/>
                </a:lnTo>
                <a:lnTo>
                  <a:pt x="358" y="1061"/>
                </a:lnTo>
                <a:lnTo>
                  <a:pt x="357" y="1040"/>
                </a:lnTo>
                <a:lnTo>
                  <a:pt x="357" y="1040"/>
                </a:lnTo>
                <a:lnTo>
                  <a:pt x="354" y="1000"/>
                </a:lnTo>
                <a:lnTo>
                  <a:pt x="353" y="982"/>
                </a:lnTo>
                <a:lnTo>
                  <a:pt x="349" y="958"/>
                </a:lnTo>
                <a:lnTo>
                  <a:pt x="349" y="958"/>
                </a:lnTo>
                <a:lnTo>
                  <a:pt x="346" y="945"/>
                </a:lnTo>
                <a:lnTo>
                  <a:pt x="341" y="932"/>
                </a:lnTo>
                <a:lnTo>
                  <a:pt x="336" y="918"/>
                </a:lnTo>
                <a:lnTo>
                  <a:pt x="330" y="906"/>
                </a:lnTo>
                <a:lnTo>
                  <a:pt x="320" y="888"/>
                </a:lnTo>
                <a:lnTo>
                  <a:pt x="316" y="880"/>
                </a:lnTo>
                <a:lnTo>
                  <a:pt x="316" y="880"/>
                </a:lnTo>
                <a:lnTo>
                  <a:pt x="311" y="869"/>
                </a:lnTo>
                <a:lnTo>
                  <a:pt x="305" y="843"/>
                </a:lnTo>
                <a:lnTo>
                  <a:pt x="305" y="843"/>
                </a:lnTo>
                <a:lnTo>
                  <a:pt x="299" y="823"/>
                </a:lnTo>
                <a:lnTo>
                  <a:pt x="297" y="814"/>
                </a:lnTo>
                <a:lnTo>
                  <a:pt x="297" y="802"/>
                </a:lnTo>
                <a:lnTo>
                  <a:pt x="297" y="802"/>
                </a:lnTo>
                <a:lnTo>
                  <a:pt x="296" y="788"/>
                </a:lnTo>
                <a:lnTo>
                  <a:pt x="295" y="772"/>
                </a:lnTo>
                <a:lnTo>
                  <a:pt x="294" y="759"/>
                </a:lnTo>
                <a:lnTo>
                  <a:pt x="294" y="747"/>
                </a:lnTo>
                <a:lnTo>
                  <a:pt x="294" y="747"/>
                </a:lnTo>
                <a:lnTo>
                  <a:pt x="293" y="738"/>
                </a:lnTo>
                <a:lnTo>
                  <a:pt x="291" y="727"/>
                </a:lnTo>
                <a:lnTo>
                  <a:pt x="288" y="700"/>
                </a:lnTo>
                <a:lnTo>
                  <a:pt x="282" y="665"/>
                </a:lnTo>
                <a:lnTo>
                  <a:pt x="301" y="650"/>
                </a:lnTo>
                <a:lnTo>
                  <a:pt x="301" y="650"/>
                </a:lnTo>
                <a:lnTo>
                  <a:pt x="301" y="653"/>
                </a:lnTo>
                <a:lnTo>
                  <a:pt x="301" y="656"/>
                </a:lnTo>
                <a:lnTo>
                  <a:pt x="302" y="659"/>
                </a:lnTo>
                <a:lnTo>
                  <a:pt x="305" y="661"/>
                </a:lnTo>
                <a:lnTo>
                  <a:pt x="307" y="663"/>
                </a:lnTo>
                <a:lnTo>
                  <a:pt x="312" y="665"/>
                </a:lnTo>
                <a:lnTo>
                  <a:pt x="312" y="665"/>
                </a:lnTo>
                <a:lnTo>
                  <a:pt x="322" y="666"/>
                </a:lnTo>
                <a:lnTo>
                  <a:pt x="328" y="666"/>
                </a:lnTo>
                <a:lnTo>
                  <a:pt x="334" y="665"/>
                </a:lnTo>
                <a:lnTo>
                  <a:pt x="334" y="665"/>
                </a:lnTo>
                <a:lnTo>
                  <a:pt x="334" y="665"/>
                </a:lnTo>
                <a:lnTo>
                  <a:pt x="341" y="665"/>
                </a:lnTo>
                <a:lnTo>
                  <a:pt x="341" y="665"/>
                </a:lnTo>
                <a:lnTo>
                  <a:pt x="349" y="665"/>
                </a:lnTo>
                <a:lnTo>
                  <a:pt x="355" y="663"/>
                </a:lnTo>
                <a:lnTo>
                  <a:pt x="360" y="661"/>
                </a:lnTo>
                <a:lnTo>
                  <a:pt x="360" y="659"/>
                </a:lnTo>
                <a:lnTo>
                  <a:pt x="360" y="657"/>
                </a:lnTo>
                <a:lnTo>
                  <a:pt x="360" y="657"/>
                </a:lnTo>
                <a:lnTo>
                  <a:pt x="358" y="655"/>
                </a:lnTo>
                <a:lnTo>
                  <a:pt x="355" y="653"/>
                </a:lnTo>
                <a:lnTo>
                  <a:pt x="355" y="649"/>
                </a:lnTo>
                <a:lnTo>
                  <a:pt x="357" y="643"/>
                </a:lnTo>
                <a:lnTo>
                  <a:pt x="357" y="643"/>
                </a:lnTo>
                <a:lnTo>
                  <a:pt x="358" y="639"/>
                </a:lnTo>
                <a:lnTo>
                  <a:pt x="360" y="636"/>
                </a:lnTo>
                <a:lnTo>
                  <a:pt x="364" y="631"/>
                </a:lnTo>
                <a:lnTo>
                  <a:pt x="367" y="627"/>
                </a:lnTo>
                <a:lnTo>
                  <a:pt x="367" y="624"/>
                </a:lnTo>
                <a:lnTo>
                  <a:pt x="367" y="620"/>
                </a:lnTo>
                <a:lnTo>
                  <a:pt x="367" y="620"/>
                </a:lnTo>
                <a:lnTo>
                  <a:pt x="365" y="599"/>
                </a:lnTo>
                <a:lnTo>
                  <a:pt x="364" y="587"/>
                </a:lnTo>
                <a:lnTo>
                  <a:pt x="419" y="487"/>
                </a:lnTo>
                <a:lnTo>
                  <a:pt x="419" y="487"/>
                </a:lnTo>
                <a:lnTo>
                  <a:pt x="425" y="486"/>
                </a:lnTo>
                <a:lnTo>
                  <a:pt x="441" y="485"/>
                </a:lnTo>
                <a:lnTo>
                  <a:pt x="448" y="483"/>
                </a:lnTo>
                <a:lnTo>
                  <a:pt x="456" y="481"/>
                </a:lnTo>
                <a:lnTo>
                  <a:pt x="462" y="479"/>
                </a:lnTo>
                <a:lnTo>
                  <a:pt x="463" y="477"/>
                </a:lnTo>
                <a:lnTo>
                  <a:pt x="464" y="476"/>
                </a:lnTo>
                <a:lnTo>
                  <a:pt x="464" y="476"/>
                </a:lnTo>
                <a:lnTo>
                  <a:pt x="464" y="470"/>
                </a:lnTo>
                <a:lnTo>
                  <a:pt x="465" y="462"/>
                </a:lnTo>
                <a:lnTo>
                  <a:pt x="464" y="441"/>
                </a:lnTo>
                <a:lnTo>
                  <a:pt x="464" y="419"/>
                </a:lnTo>
                <a:lnTo>
                  <a:pt x="464" y="405"/>
                </a:lnTo>
                <a:lnTo>
                  <a:pt x="464" y="405"/>
                </a:lnTo>
                <a:lnTo>
                  <a:pt x="464" y="384"/>
                </a:lnTo>
                <a:lnTo>
                  <a:pt x="463" y="346"/>
                </a:lnTo>
                <a:lnTo>
                  <a:pt x="461" y="303"/>
                </a:lnTo>
                <a:lnTo>
                  <a:pt x="459" y="285"/>
                </a:lnTo>
                <a:lnTo>
                  <a:pt x="457" y="272"/>
                </a:lnTo>
                <a:lnTo>
                  <a:pt x="457" y="272"/>
                </a:lnTo>
                <a:lnTo>
                  <a:pt x="451" y="253"/>
                </a:lnTo>
                <a:lnTo>
                  <a:pt x="447" y="247"/>
                </a:lnTo>
                <a:lnTo>
                  <a:pt x="445" y="241"/>
                </a:lnTo>
                <a:lnTo>
                  <a:pt x="438" y="232"/>
                </a:lnTo>
                <a:lnTo>
                  <a:pt x="430" y="227"/>
                </a:lnTo>
                <a:lnTo>
                  <a:pt x="430" y="227"/>
                </a:lnTo>
                <a:lnTo>
                  <a:pt x="419" y="221"/>
                </a:lnTo>
                <a:lnTo>
                  <a:pt x="404" y="214"/>
                </a:lnTo>
                <a:lnTo>
                  <a:pt x="382" y="204"/>
                </a:lnTo>
                <a:lnTo>
                  <a:pt x="382" y="204"/>
                </a:lnTo>
                <a:lnTo>
                  <a:pt x="334" y="175"/>
                </a:lnTo>
                <a:lnTo>
                  <a:pt x="334" y="175"/>
                </a:lnTo>
                <a:lnTo>
                  <a:pt x="329" y="174"/>
                </a:lnTo>
                <a:lnTo>
                  <a:pt x="325" y="173"/>
                </a:lnTo>
                <a:lnTo>
                  <a:pt x="323" y="172"/>
                </a:lnTo>
                <a:lnTo>
                  <a:pt x="323" y="172"/>
                </a:lnTo>
                <a:lnTo>
                  <a:pt x="322" y="168"/>
                </a:lnTo>
                <a:lnTo>
                  <a:pt x="320" y="163"/>
                </a:lnTo>
                <a:lnTo>
                  <a:pt x="320" y="158"/>
                </a:lnTo>
                <a:lnTo>
                  <a:pt x="322" y="155"/>
                </a:lnTo>
                <a:lnTo>
                  <a:pt x="323" y="152"/>
                </a:lnTo>
                <a:lnTo>
                  <a:pt x="323" y="152"/>
                </a:lnTo>
                <a:lnTo>
                  <a:pt x="328" y="146"/>
                </a:lnTo>
                <a:lnTo>
                  <a:pt x="334" y="139"/>
                </a:lnTo>
                <a:lnTo>
                  <a:pt x="337" y="132"/>
                </a:lnTo>
                <a:lnTo>
                  <a:pt x="337" y="129"/>
                </a:lnTo>
                <a:lnTo>
                  <a:pt x="337" y="127"/>
                </a:lnTo>
                <a:lnTo>
                  <a:pt x="337" y="127"/>
                </a:lnTo>
                <a:lnTo>
                  <a:pt x="338" y="125"/>
                </a:lnTo>
                <a:lnTo>
                  <a:pt x="340" y="121"/>
                </a:lnTo>
                <a:lnTo>
                  <a:pt x="346" y="114"/>
                </a:lnTo>
                <a:lnTo>
                  <a:pt x="353" y="107"/>
                </a:lnTo>
                <a:lnTo>
                  <a:pt x="357" y="100"/>
                </a:lnTo>
                <a:lnTo>
                  <a:pt x="357" y="100"/>
                </a:lnTo>
                <a:lnTo>
                  <a:pt x="359" y="90"/>
                </a:lnTo>
                <a:lnTo>
                  <a:pt x="361" y="72"/>
                </a:lnTo>
                <a:lnTo>
                  <a:pt x="361" y="61"/>
                </a:lnTo>
                <a:lnTo>
                  <a:pt x="361" y="51"/>
                </a:lnTo>
                <a:lnTo>
                  <a:pt x="359" y="41"/>
                </a:lnTo>
                <a:lnTo>
                  <a:pt x="357" y="34"/>
                </a:lnTo>
                <a:lnTo>
                  <a:pt x="357" y="34"/>
                </a:lnTo>
                <a:lnTo>
                  <a:pt x="352" y="28"/>
                </a:lnTo>
                <a:lnTo>
                  <a:pt x="346" y="22"/>
                </a:lnTo>
                <a:lnTo>
                  <a:pt x="340" y="17"/>
                </a:lnTo>
                <a:lnTo>
                  <a:pt x="332" y="12"/>
                </a:lnTo>
                <a:lnTo>
                  <a:pt x="322" y="6"/>
                </a:lnTo>
                <a:lnTo>
                  <a:pt x="316" y="4"/>
                </a:lnTo>
                <a:lnTo>
                  <a:pt x="316" y="4"/>
                </a:lnTo>
                <a:lnTo>
                  <a:pt x="283" y="1"/>
                </a:lnTo>
                <a:lnTo>
                  <a:pt x="260" y="0"/>
                </a:lnTo>
                <a:lnTo>
                  <a:pt x="245" y="0"/>
                </a:lnTo>
                <a:lnTo>
                  <a:pt x="245" y="0"/>
                </a:lnTo>
                <a:lnTo>
                  <a:pt x="238" y="1"/>
                </a:lnTo>
                <a:lnTo>
                  <a:pt x="232" y="3"/>
                </a:lnTo>
                <a:lnTo>
                  <a:pt x="229" y="5"/>
                </a:lnTo>
                <a:lnTo>
                  <a:pt x="226" y="7"/>
                </a:lnTo>
                <a:lnTo>
                  <a:pt x="226" y="7"/>
                </a:lnTo>
                <a:lnTo>
                  <a:pt x="215" y="34"/>
                </a:lnTo>
                <a:lnTo>
                  <a:pt x="215" y="34"/>
                </a:lnTo>
                <a:lnTo>
                  <a:pt x="187" y="35"/>
                </a:lnTo>
                <a:lnTo>
                  <a:pt x="168" y="38"/>
                </a:lnTo>
                <a:lnTo>
                  <a:pt x="162" y="39"/>
                </a:lnTo>
                <a:lnTo>
                  <a:pt x="160" y="40"/>
                </a:lnTo>
                <a:lnTo>
                  <a:pt x="160" y="41"/>
                </a:lnTo>
                <a:lnTo>
                  <a:pt x="160" y="41"/>
                </a:lnTo>
                <a:lnTo>
                  <a:pt x="162" y="45"/>
                </a:lnTo>
                <a:lnTo>
                  <a:pt x="167" y="51"/>
                </a:lnTo>
                <a:lnTo>
                  <a:pt x="180" y="67"/>
                </a:lnTo>
                <a:lnTo>
                  <a:pt x="201" y="86"/>
                </a:lnTo>
                <a:lnTo>
                  <a:pt x="201" y="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B1225A65-18C6-4B1B-85FF-F0CAD6FFE90C}"/>
              </a:ext>
            </a:extLst>
          </p:cNvPr>
          <p:cNvSpPr>
            <a:spLocks/>
          </p:cNvSpPr>
          <p:nvPr/>
        </p:nvSpPr>
        <p:spPr bwMode="auto">
          <a:xfrm>
            <a:off x="2229967" y="2721946"/>
            <a:ext cx="1648569" cy="1608395"/>
          </a:xfrm>
          <a:custGeom>
            <a:avLst/>
            <a:gdLst>
              <a:gd name="T0" fmla="*/ 580 w 1149"/>
              <a:gd name="T1" fmla="*/ 45 h 1121"/>
              <a:gd name="T2" fmla="*/ 606 w 1149"/>
              <a:gd name="T3" fmla="*/ 104 h 1121"/>
              <a:gd name="T4" fmla="*/ 609 w 1149"/>
              <a:gd name="T5" fmla="*/ 121 h 1121"/>
              <a:gd name="T6" fmla="*/ 608 w 1149"/>
              <a:gd name="T7" fmla="*/ 153 h 1121"/>
              <a:gd name="T8" fmla="*/ 643 w 1149"/>
              <a:gd name="T9" fmla="*/ 183 h 1121"/>
              <a:gd name="T10" fmla="*/ 518 w 1149"/>
              <a:gd name="T11" fmla="*/ 219 h 1121"/>
              <a:gd name="T12" fmla="*/ 370 w 1149"/>
              <a:gd name="T13" fmla="*/ 293 h 1121"/>
              <a:gd name="T14" fmla="*/ 143 w 1149"/>
              <a:gd name="T15" fmla="*/ 412 h 1121"/>
              <a:gd name="T16" fmla="*/ 122 w 1149"/>
              <a:gd name="T17" fmla="*/ 482 h 1121"/>
              <a:gd name="T18" fmla="*/ 150 w 1149"/>
              <a:gd name="T19" fmla="*/ 572 h 1121"/>
              <a:gd name="T20" fmla="*/ 200 w 1149"/>
              <a:gd name="T21" fmla="*/ 574 h 1121"/>
              <a:gd name="T22" fmla="*/ 241 w 1149"/>
              <a:gd name="T23" fmla="*/ 528 h 1121"/>
              <a:gd name="T24" fmla="*/ 253 w 1149"/>
              <a:gd name="T25" fmla="*/ 493 h 1121"/>
              <a:gd name="T26" fmla="*/ 220 w 1149"/>
              <a:gd name="T27" fmla="*/ 417 h 1121"/>
              <a:gd name="T28" fmla="*/ 410 w 1149"/>
              <a:gd name="T29" fmla="*/ 368 h 1121"/>
              <a:gd name="T30" fmla="*/ 573 w 1149"/>
              <a:gd name="T31" fmla="*/ 529 h 1121"/>
              <a:gd name="T32" fmla="*/ 573 w 1149"/>
              <a:gd name="T33" fmla="*/ 572 h 1121"/>
              <a:gd name="T34" fmla="*/ 228 w 1149"/>
              <a:gd name="T35" fmla="*/ 857 h 1121"/>
              <a:gd name="T36" fmla="*/ 106 w 1149"/>
              <a:gd name="T37" fmla="*/ 1027 h 1121"/>
              <a:gd name="T38" fmla="*/ 6 w 1149"/>
              <a:gd name="T39" fmla="*/ 1074 h 1121"/>
              <a:gd name="T40" fmla="*/ 5 w 1149"/>
              <a:gd name="T41" fmla="*/ 1103 h 1121"/>
              <a:gd name="T42" fmla="*/ 46 w 1149"/>
              <a:gd name="T43" fmla="*/ 1121 h 1121"/>
              <a:gd name="T44" fmla="*/ 164 w 1149"/>
              <a:gd name="T45" fmla="*/ 1117 h 1121"/>
              <a:gd name="T46" fmla="*/ 190 w 1149"/>
              <a:gd name="T47" fmla="*/ 1077 h 1121"/>
              <a:gd name="T48" fmla="*/ 179 w 1149"/>
              <a:gd name="T49" fmla="*/ 1049 h 1121"/>
              <a:gd name="T50" fmla="*/ 272 w 1149"/>
              <a:gd name="T51" fmla="*/ 955 h 1121"/>
              <a:gd name="T52" fmla="*/ 321 w 1149"/>
              <a:gd name="T53" fmla="*/ 926 h 1121"/>
              <a:gd name="T54" fmla="*/ 373 w 1149"/>
              <a:gd name="T55" fmla="*/ 847 h 1121"/>
              <a:gd name="T56" fmla="*/ 422 w 1149"/>
              <a:gd name="T57" fmla="*/ 799 h 1121"/>
              <a:gd name="T58" fmla="*/ 513 w 1149"/>
              <a:gd name="T59" fmla="*/ 774 h 1121"/>
              <a:gd name="T60" fmla="*/ 737 w 1149"/>
              <a:gd name="T61" fmla="*/ 720 h 1121"/>
              <a:gd name="T62" fmla="*/ 803 w 1149"/>
              <a:gd name="T63" fmla="*/ 800 h 1121"/>
              <a:gd name="T64" fmla="*/ 933 w 1149"/>
              <a:gd name="T65" fmla="*/ 883 h 1121"/>
              <a:gd name="T66" fmla="*/ 879 w 1149"/>
              <a:gd name="T67" fmla="*/ 910 h 1121"/>
              <a:gd name="T68" fmla="*/ 925 w 1149"/>
              <a:gd name="T69" fmla="*/ 933 h 1121"/>
              <a:gd name="T70" fmla="*/ 1023 w 1149"/>
              <a:gd name="T71" fmla="*/ 949 h 1121"/>
              <a:gd name="T72" fmla="*/ 1047 w 1149"/>
              <a:gd name="T73" fmla="*/ 915 h 1121"/>
              <a:gd name="T74" fmla="*/ 1007 w 1149"/>
              <a:gd name="T75" fmla="*/ 883 h 1121"/>
              <a:gd name="T76" fmla="*/ 982 w 1149"/>
              <a:gd name="T77" fmla="*/ 845 h 1121"/>
              <a:gd name="T78" fmla="*/ 942 w 1149"/>
              <a:gd name="T79" fmla="*/ 783 h 1121"/>
              <a:gd name="T80" fmla="*/ 904 w 1149"/>
              <a:gd name="T81" fmla="*/ 760 h 1121"/>
              <a:gd name="T82" fmla="*/ 810 w 1149"/>
              <a:gd name="T83" fmla="*/ 679 h 1121"/>
              <a:gd name="T84" fmla="*/ 803 w 1149"/>
              <a:gd name="T85" fmla="*/ 631 h 1121"/>
              <a:gd name="T86" fmla="*/ 815 w 1149"/>
              <a:gd name="T87" fmla="*/ 579 h 1121"/>
              <a:gd name="T88" fmla="*/ 834 w 1149"/>
              <a:gd name="T89" fmla="*/ 507 h 1121"/>
              <a:gd name="T90" fmla="*/ 870 w 1149"/>
              <a:gd name="T91" fmla="*/ 347 h 1121"/>
              <a:gd name="T92" fmla="*/ 1070 w 1149"/>
              <a:gd name="T93" fmla="*/ 375 h 1121"/>
              <a:gd name="T94" fmla="*/ 1067 w 1149"/>
              <a:gd name="T95" fmla="*/ 393 h 1121"/>
              <a:gd name="T96" fmla="*/ 1104 w 1149"/>
              <a:gd name="T97" fmla="*/ 416 h 1121"/>
              <a:gd name="T98" fmla="*/ 1137 w 1149"/>
              <a:gd name="T99" fmla="*/ 397 h 1121"/>
              <a:gd name="T100" fmla="*/ 1148 w 1149"/>
              <a:gd name="T101" fmla="*/ 360 h 1121"/>
              <a:gd name="T102" fmla="*/ 1087 w 1149"/>
              <a:gd name="T103" fmla="*/ 295 h 1121"/>
              <a:gd name="T104" fmla="*/ 1041 w 1149"/>
              <a:gd name="T105" fmla="*/ 256 h 1121"/>
              <a:gd name="T106" fmla="*/ 932 w 1149"/>
              <a:gd name="T107" fmla="*/ 224 h 1121"/>
              <a:gd name="T108" fmla="*/ 795 w 1149"/>
              <a:gd name="T109" fmla="*/ 179 h 1121"/>
              <a:gd name="T110" fmla="*/ 765 w 1149"/>
              <a:gd name="T111" fmla="*/ 153 h 1121"/>
              <a:gd name="T112" fmla="*/ 769 w 1149"/>
              <a:gd name="T113" fmla="*/ 108 h 1121"/>
              <a:gd name="T114" fmla="*/ 731 w 1149"/>
              <a:gd name="T115" fmla="*/ 10 h 1121"/>
              <a:gd name="T116" fmla="*/ 658 w 1149"/>
              <a:gd name="T117" fmla="*/ 8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9" h="1121">
                <a:moveTo>
                  <a:pt x="625" y="41"/>
                </a:moveTo>
                <a:lnTo>
                  <a:pt x="625" y="41"/>
                </a:lnTo>
                <a:lnTo>
                  <a:pt x="617" y="40"/>
                </a:lnTo>
                <a:lnTo>
                  <a:pt x="600" y="40"/>
                </a:lnTo>
                <a:lnTo>
                  <a:pt x="591" y="40"/>
                </a:lnTo>
                <a:lnTo>
                  <a:pt x="584" y="41"/>
                </a:lnTo>
                <a:lnTo>
                  <a:pt x="582" y="43"/>
                </a:lnTo>
                <a:lnTo>
                  <a:pt x="580" y="45"/>
                </a:lnTo>
                <a:lnTo>
                  <a:pt x="579" y="46"/>
                </a:lnTo>
                <a:lnTo>
                  <a:pt x="580" y="49"/>
                </a:lnTo>
                <a:lnTo>
                  <a:pt x="580" y="49"/>
                </a:lnTo>
                <a:lnTo>
                  <a:pt x="589" y="61"/>
                </a:lnTo>
                <a:lnTo>
                  <a:pt x="601" y="75"/>
                </a:lnTo>
                <a:lnTo>
                  <a:pt x="618" y="93"/>
                </a:lnTo>
                <a:lnTo>
                  <a:pt x="618" y="93"/>
                </a:lnTo>
                <a:lnTo>
                  <a:pt x="606" y="104"/>
                </a:lnTo>
                <a:lnTo>
                  <a:pt x="597" y="111"/>
                </a:lnTo>
                <a:lnTo>
                  <a:pt x="595" y="114"/>
                </a:lnTo>
                <a:lnTo>
                  <a:pt x="595" y="115"/>
                </a:lnTo>
                <a:lnTo>
                  <a:pt x="595" y="115"/>
                </a:lnTo>
                <a:lnTo>
                  <a:pt x="599" y="116"/>
                </a:lnTo>
                <a:lnTo>
                  <a:pt x="603" y="119"/>
                </a:lnTo>
                <a:lnTo>
                  <a:pt x="608" y="120"/>
                </a:lnTo>
                <a:lnTo>
                  <a:pt x="609" y="121"/>
                </a:lnTo>
                <a:lnTo>
                  <a:pt x="609" y="122"/>
                </a:lnTo>
                <a:lnTo>
                  <a:pt x="609" y="122"/>
                </a:lnTo>
                <a:lnTo>
                  <a:pt x="609" y="128"/>
                </a:lnTo>
                <a:lnTo>
                  <a:pt x="609" y="136"/>
                </a:lnTo>
                <a:lnTo>
                  <a:pt x="611" y="143"/>
                </a:lnTo>
                <a:lnTo>
                  <a:pt x="609" y="149"/>
                </a:lnTo>
                <a:lnTo>
                  <a:pt x="609" y="149"/>
                </a:lnTo>
                <a:lnTo>
                  <a:pt x="608" y="153"/>
                </a:lnTo>
                <a:lnTo>
                  <a:pt x="608" y="156"/>
                </a:lnTo>
                <a:lnTo>
                  <a:pt x="611" y="161"/>
                </a:lnTo>
                <a:lnTo>
                  <a:pt x="613" y="163"/>
                </a:lnTo>
                <a:lnTo>
                  <a:pt x="613" y="163"/>
                </a:lnTo>
                <a:lnTo>
                  <a:pt x="620" y="166"/>
                </a:lnTo>
                <a:lnTo>
                  <a:pt x="629" y="167"/>
                </a:lnTo>
                <a:lnTo>
                  <a:pt x="640" y="167"/>
                </a:lnTo>
                <a:lnTo>
                  <a:pt x="643" y="183"/>
                </a:lnTo>
                <a:lnTo>
                  <a:pt x="643" y="183"/>
                </a:lnTo>
                <a:lnTo>
                  <a:pt x="584" y="205"/>
                </a:lnTo>
                <a:lnTo>
                  <a:pt x="584" y="205"/>
                </a:lnTo>
                <a:lnTo>
                  <a:pt x="577" y="206"/>
                </a:lnTo>
                <a:lnTo>
                  <a:pt x="568" y="207"/>
                </a:lnTo>
                <a:lnTo>
                  <a:pt x="547" y="211"/>
                </a:lnTo>
                <a:lnTo>
                  <a:pt x="533" y="214"/>
                </a:lnTo>
                <a:lnTo>
                  <a:pt x="518" y="219"/>
                </a:lnTo>
                <a:lnTo>
                  <a:pt x="502" y="227"/>
                </a:lnTo>
                <a:lnTo>
                  <a:pt x="484" y="238"/>
                </a:lnTo>
                <a:lnTo>
                  <a:pt x="484" y="238"/>
                </a:lnTo>
                <a:lnTo>
                  <a:pt x="464" y="250"/>
                </a:lnTo>
                <a:lnTo>
                  <a:pt x="444" y="261"/>
                </a:lnTo>
                <a:lnTo>
                  <a:pt x="422" y="271"/>
                </a:lnTo>
                <a:lnTo>
                  <a:pt x="403" y="281"/>
                </a:lnTo>
                <a:lnTo>
                  <a:pt x="370" y="293"/>
                </a:lnTo>
                <a:lnTo>
                  <a:pt x="358" y="298"/>
                </a:lnTo>
                <a:lnTo>
                  <a:pt x="358" y="298"/>
                </a:lnTo>
                <a:lnTo>
                  <a:pt x="301" y="319"/>
                </a:lnTo>
                <a:lnTo>
                  <a:pt x="231" y="346"/>
                </a:lnTo>
                <a:lnTo>
                  <a:pt x="231" y="346"/>
                </a:lnTo>
                <a:lnTo>
                  <a:pt x="179" y="368"/>
                </a:lnTo>
                <a:lnTo>
                  <a:pt x="179" y="368"/>
                </a:lnTo>
                <a:lnTo>
                  <a:pt x="143" y="412"/>
                </a:lnTo>
                <a:lnTo>
                  <a:pt x="143" y="412"/>
                </a:lnTo>
                <a:lnTo>
                  <a:pt x="136" y="422"/>
                </a:lnTo>
                <a:lnTo>
                  <a:pt x="129" y="434"/>
                </a:lnTo>
                <a:lnTo>
                  <a:pt x="122" y="449"/>
                </a:lnTo>
                <a:lnTo>
                  <a:pt x="121" y="455"/>
                </a:lnTo>
                <a:lnTo>
                  <a:pt x="120" y="461"/>
                </a:lnTo>
                <a:lnTo>
                  <a:pt x="120" y="461"/>
                </a:lnTo>
                <a:lnTo>
                  <a:pt x="122" y="482"/>
                </a:lnTo>
                <a:lnTo>
                  <a:pt x="127" y="516"/>
                </a:lnTo>
                <a:lnTo>
                  <a:pt x="131" y="533"/>
                </a:lnTo>
                <a:lnTo>
                  <a:pt x="136" y="549"/>
                </a:lnTo>
                <a:lnTo>
                  <a:pt x="141" y="561"/>
                </a:lnTo>
                <a:lnTo>
                  <a:pt x="143" y="566"/>
                </a:lnTo>
                <a:lnTo>
                  <a:pt x="147" y="568"/>
                </a:lnTo>
                <a:lnTo>
                  <a:pt x="147" y="568"/>
                </a:lnTo>
                <a:lnTo>
                  <a:pt x="150" y="572"/>
                </a:lnTo>
                <a:lnTo>
                  <a:pt x="154" y="575"/>
                </a:lnTo>
                <a:lnTo>
                  <a:pt x="159" y="581"/>
                </a:lnTo>
                <a:lnTo>
                  <a:pt x="161" y="583"/>
                </a:lnTo>
                <a:lnTo>
                  <a:pt x="165" y="583"/>
                </a:lnTo>
                <a:lnTo>
                  <a:pt x="171" y="583"/>
                </a:lnTo>
                <a:lnTo>
                  <a:pt x="179" y="579"/>
                </a:lnTo>
                <a:lnTo>
                  <a:pt x="179" y="579"/>
                </a:lnTo>
                <a:lnTo>
                  <a:pt x="200" y="574"/>
                </a:lnTo>
                <a:lnTo>
                  <a:pt x="217" y="569"/>
                </a:lnTo>
                <a:lnTo>
                  <a:pt x="224" y="566"/>
                </a:lnTo>
                <a:lnTo>
                  <a:pt x="231" y="561"/>
                </a:lnTo>
                <a:lnTo>
                  <a:pt x="236" y="555"/>
                </a:lnTo>
                <a:lnTo>
                  <a:pt x="238" y="546"/>
                </a:lnTo>
                <a:lnTo>
                  <a:pt x="238" y="546"/>
                </a:lnTo>
                <a:lnTo>
                  <a:pt x="241" y="537"/>
                </a:lnTo>
                <a:lnTo>
                  <a:pt x="241" y="528"/>
                </a:lnTo>
                <a:lnTo>
                  <a:pt x="240" y="516"/>
                </a:lnTo>
                <a:lnTo>
                  <a:pt x="238" y="509"/>
                </a:lnTo>
                <a:lnTo>
                  <a:pt x="238" y="507"/>
                </a:lnTo>
                <a:lnTo>
                  <a:pt x="238" y="505"/>
                </a:lnTo>
                <a:lnTo>
                  <a:pt x="238" y="505"/>
                </a:lnTo>
                <a:lnTo>
                  <a:pt x="248" y="499"/>
                </a:lnTo>
                <a:lnTo>
                  <a:pt x="252" y="496"/>
                </a:lnTo>
                <a:lnTo>
                  <a:pt x="253" y="493"/>
                </a:lnTo>
                <a:lnTo>
                  <a:pt x="254" y="491"/>
                </a:lnTo>
                <a:lnTo>
                  <a:pt x="254" y="491"/>
                </a:lnTo>
                <a:lnTo>
                  <a:pt x="248" y="479"/>
                </a:lnTo>
                <a:lnTo>
                  <a:pt x="237" y="459"/>
                </a:lnTo>
                <a:lnTo>
                  <a:pt x="226" y="440"/>
                </a:lnTo>
                <a:lnTo>
                  <a:pt x="220" y="427"/>
                </a:lnTo>
                <a:lnTo>
                  <a:pt x="220" y="427"/>
                </a:lnTo>
                <a:lnTo>
                  <a:pt x="220" y="417"/>
                </a:lnTo>
                <a:lnTo>
                  <a:pt x="222" y="404"/>
                </a:lnTo>
                <a:lnTo>
                  <a:pt x="224" y="392"/>
                </a:lnTo>
                <a:lnTo>
                  <a:pt x="226" y="388"/>
                </a:lnTo>
                <a:lnTo>
                  <a:pt x="228" y="387"/>
                </a:lnTo>
                <a:lnTo>
                  <a:pt x="228" y="387"/>
                </a:lnTo>
                <a:lnTo>
                  <a:pt x="391" y="360"/>
                </a:lnTo>
                <a:lnTo>
                  <a:pt x="410" y="368"/>
                </a:lnTo>
                <a:lnTo>
                  <a:pt x="410" y="368"/>
                </a:lnTo>
                <a:lnTo>
                  <a:pt x="480" y="364"/>
                </a:lnTo>
                <a:lnTo>
                  <a:pt x="528" y="360"/>
                </a:lnTo>
                <a:lnTo>
                  <a:pt x="550" y="360"/>
                </a:lnTo>
                <a:lnTo>
                  <a:pt x="550" y="360"/>
                </a:lnTo>
                <a:lnTo>
                  <a:pt x="560" y="441"/>
                </a:lnTo>
                <a:lnTo>
                  <a:pt x="570" y="520"/>
                </a:lnTo>
                <a:lnTo>
                  <a:pt x="570" y="520"/>
                </a:lnTo>
                <a:lnTo>
                  <a:pt x="573" y="529"/>
                </a:lnTo>
                <a:lnTo>
                  <a:pt x="576" y="537"/>
                </a:lnTo>
                <a:lnTo>
                  <a:pt x="577" y="543"/>
                </a:lnTo>
                <a:lnTo>
                  <a:pt x="577" y="543"/>
                </a:lnTo>
                <a:lnTo>
                  <a:pt x="577" y="556"/>
                </a:lnTo>
                <a:lnTo>
                  <a:pt x="576" y="565"/>
                </a:lnTo>
                <a:lnTo>
                  <a:pt x="574" y="569"/>
                </a:lnTo>
                <a:lnTo>
                  <a:pt x="573" y="572"/>
                </a:lnTo>
                <a:lnTo>
                  <a:pt x="573" y="572"/>
                </a:lnTo>
                <a:lnTo>
                  <a:pt x="561" y="580"/>
                </a:lnTo>
                <a:lnTo>
                  <a:pt x="536" y="600"/>
                </a:lnTo>
                <a:lnTo>
                  <a:pt x="458" y="651"/>
                </a:lnTo>
                <a:lnTo>
                  <a:pt x="382" y="703"/>
                </a:lnTo>
                <a:lnTo>
                  <a:pt x="346" y="728"/>
                </a:lnTo>
                <a:lnTo>
                  <a:pt x="346" y="728"/>
                </a:lnTo>
                <a:lnTo>
                  <a:pt x="276" y="805"/>
                </a:lnTo>
                <a:lnTo>
                  <a:pt x="228" y="857"/>
                </a:lnTo>
                <a:lnTo>
                  <a:pt x="202" y="883"/>
                </a:lnTo>
                <a:lnTo>
                  <a:pt x="202" y="883"/>
                </a:lnTo>
                <a:lnTo>
                  <a:pt x="196" y="891"/>
                </a:lnTo>
                <a:lnTo>
                  <a:pt x="188" y="904"/>
                </a:lnTo>
                <a:lnTo>
                  <a:pt x="162" y="943"/>
                </a:lnTo>
                <a:lnTo>
                  <a:pt x="124" y="1003"/>
                </a:lnTo>
                <a:lnTo>
                  <a:pt x="124" y="1003"/>
                </a:lnTo>
                <a:lnTo>
                  <a:pt x="106" y="1027"/>
                </a:lnTo>
                <a:lnTo>
                  <a:pt x="91" y="1047"/>
                </a:lnTo>
                <a:lnTo>
                  <a:pt x="91" y="1047"/>
                </a:lnTo>
                <a:lnTo>
                  <a:pt x="78" y="1050"/>
                </a:lnTo>
                <a:lnTo>
                  <a:pt x="49" y="1057"/>
                </a:lnTo>
                <a:lnTo>
                  <a:pt x="34" y="1062"/>
                </a:lnTo>
                <a:lnTo>
                  <a:pt x="20" y="1067"/>
                </a:lnTo>
                <a:lnTo>
                  <a:pt x="10" y="1072"/>
                </a:lnTo>
                <a:lnTo>
                  <a:pt x="6" y="1074"/>
                </a:lnTo>
                <a:lnTo>
                  <a:pt x="5" y="1077"/>
                </a:lnTo>
                <a:lnTo>
                  <a:pt x="5" y="1077"/>
                </a:lnTo>
                <a:lnTo>
                  <a:pt x="3" y="1085"/>
                </a:lnTo>
                <a:lnTo>
                  <a:pt x="0" y="1091"/>
                </a:lnTo>
                <a:lnTo>
                  <a:pt x="0" y="1095"/>
                </a:lnTo>
                <a:lnTo>
                  <a:pt x="0" y="1097"/>
                </a:lnTo>
                <a:lnTo>
                  <a:pt x="3" y="1100"/>
                </a:lnTo>
                <a:lnTo>
                  <a:pt x="5" y="1103"/>
                </a:lnTo>
                <a:lnTo>
                  <a:pt x="5" y="1103"/>
                </a:lnTo>
                <a:lnTo>
                  <a:pt x="13" y="1109"/>
                </a:lnTo>
                <a:lnTo>
                  <a:pt x="21" y="1115"/>
                </a:lnTo>
                <a:lnTo>
                  <a:pt x="26" y="1118"/>
                </a:lnTo>
                <a:lnTo>
                  <a:pt x="32" y="1119"/>
                </a:lnTo>
                <a:lnTo>
                  <a:pt x="38" y="1120"/>
                </a:lnTo>
                <a:lnTo>
                  <a:pt x="46" y="1121"/>
                </a:lnTo>
                <a:lnTo>
                  <a:pt x="46" y="1121"/>
                </a:lnTo>
                <a:lnTo>
                  <a:pt x="64" y="1121"/>
                </a:lnTo>
                <a:lnTo>
                  <a:pt x="87" y="1121"/>
                </a:lnTo>
                <a:lnTo>
                  <a:pt x="112" y="1120"/>
                </a:lnTo>
                <a:lnTo>
                  <a:pt x="131" y="1118"/>
                </a:lnTo>
                <a:lnTo>
                  <a:pt x="131" y="1118"/>
                </a:lnTo>
                <a:lnTo>
                  <a:pt x="139" y="1117"/>
                </a:lnTo>
                <a:lnTo>
                  <a:pt x="148" y="1117"/>
                </a:lnTo>
                <a:lnTo>
                  <a:pt x="164" y="1117"/>
                </a:lnTo>
                <a:lnTo>
                  <a:pt x="171" y="1117"/>
                </a:lnTo>
                <a:lnTo>
                  <a:pt x="176" y="1115"/>
                </a:lnTo>
                <a:lnTo>
                  <a:pt x="180" y="1113"/>
                </a:lnTo>
                <a:lnTo>
                  <a:pt x="183" y="1111"/>
                </a:lnTo>
                <a:lnTo>
                  <a:pt x="183" y="1111"/>
                </a:lnTo>
                <a:lnTo>
                  <a:pt x="187" y="1100"/>
                </a:lnTo>
                <a:lnTo>
                  <a:pt x="189" y="1088"/>
                </a:lnTo>
                <a:lnTo>
                  <a:pt x="190" y="1077"/>
                </a:lnTo>
                <a:lnTo>
                  <a:pt x="190" y="1069"/>
                </a:lnTo>
                <a:lnTo>
                  <a:pt x="190" y="1069"/>
                </a:lnTo>
                <a:lnTo>
                  <a:pt x="189" y="1067"/>
                </a:lnTo>
                <a:lnTo>
                  <a:pt x="187" y="1066"/>
                </a:lnTo>
                <a:lnTo>
                  <a:pt x="180" y="1061"/>
                </a:lnTo>
                <a:lnTo>
                  <a:pt x="179" y="1057"/>
                </a:lnTo>
                <a:lnTo>
                  <a:pt x="178" y="1054"/>
                </a:lnTo>
                <a:lnTo>
                  <a:pt x="179" y="1049"/>
                </a:lnTo>
                <a:lnTo>
                  <a:pt x="183" y="1043"/>
                </a:lnTo>
                <a:lnTo>
                  <a:pt x="183" y="1043"/>
                </a:lnTo>
                <a:lnTo>
                  <a:pt x="199" y="1026"/>
                </a:lnTo>
                <a:lnTo>
                  <a:pt x="220" y="1002"/>
                </a:lnTo>
                <a:lnTo>
                  <a:pt x="247" y="975"/>
                </a:lnTo>
                <a:lnTo>
                  <a:pt x="259" y="964"/>
                </a:lnTo>
                <a:lnTo>
                  <a:pt x="272" y="955"/>
                </a:lnTo>
                <a:lnTo>
                  <a:pt x="272" y="955"/>
                </a:lnTo>
                <a:lnTo>
                  <a:pt x="290" y="941"/>
                </a:lnTo>
                <a:lnTo>
                  <a:pt x="300" y="934"/>
                </a:lnTo>
                <a:lnTo>
                  <a:pt x="305" y="931"/>
                </a:lnTo>
                <a:lnTo>
                  <a:pt x="310" y="928"/>
                </a:lnTo>
                <a:lnTo>
                  <a:pt x="310" y="928"/>
                </a:lnTo>
                <a:lnTo>
                  <a:pt x="315" y="927"/>
                </a:lnTo>
                <a:lnTo>
                  <a:pt x="318" y="927"/>
                </a:lnTo>
                <a:lnTo>
                  <a:pt x="321" y="926"/>
                </a:lnTo>
                <a:lnTo>
                  <a:pt x="322" y="925"/>
                </a:lnTo>
                <a:lnTo>
                  <a:pt x="324" y="917"/>
                </a:lnTo>
                <a:lnTo>
                  <a:pt x="324" y="917"/>
                </a:lnTo>
                <a:lnTo>
                  <a:pt x="327" y="911"/>
                </a:lnTo>
                <a:lnTo>
                  <a:pt x="330" y="905"/>
                </a:lnTo>
                <a:lnTo>
                  <a:pt x="342" y="888"/>
                </a:lnTo>
                <a:lnTo>
                  <a:pt x="373" y="847"/>
                </a:lnTo>
                <a:lnTo>
                  <a:pt x="373" y="847"/>
                </a:lnTo>
                <a:lnTo>
                  <a:pt x="396" y="812"/>
                </a:lnTo>
                <a:lnTo>
                  <a:pt x="400" y="806"/>
                </a:lnTo>
                <a:lnTo>
                  <a:pt x="404" y="803"/>
                </a:lnTo>
                <a:lnTo>
                  <a:pt x="409" y="800"/>
                </a:lnTo>
                <a:lnTo>
                  <a:pt x="414" y="799"/>
                </a:lnTo>
                <a:lnTo>
                  <a:pt x="414" y="799"/>
                </a:lnTo>
                <a:lnTo>
                  <a:pt x="417" y="799"/>
                </a:lnTo>
                <a:lnTo>
                  <a:pt x="422" y="799"/>
                </a:lnTo>
                <a:lnTo>
                  <a:pt x="431" y="800"/>
                </a:lnTo>
                <a:lnTo>
                  <a:pt x="435" y="800"/>
                </a:lnTo>
                <a:lnTo>
                  <a:pt x="443" y="799"/>
                </a:lnTo>
                <a:lnTo>
                  <a:pt x="452" y="795"/>
                </a:lnTo>
                <a:lnTo>
                  <a:pt x="466" y="790"/>
                </a:lnTo>
                <a:lnTo>
                  <a:pt x="466" y="790"/>
                </a:lnTo>
                <a:lnTo>
                  <a:pt x="485" y="783"/>
                </a:lnTo>
                <a:lnTo>
                  <a:pt x="513" y="774"/>
                </a:lnTo>
                <a:lnTo>
                  <a:pt x="582" y="751"/>
                </a:lnTo>
                <a:lnTo>
                  <a:pt x="673" y="720"/>
                </a:lnTo>
                <a:lnTo>
                  <a:pt x="673" y="720"/>
                </a:lnTo>
                <a:lnTo>
                  <a:pt x="684" y="719"/>
                </a:lnTo>
                <a:lnTo>
                  <a:pt x="705" y="718"/>
                </a:lnTo>
                <a:lnTo>
                  <a:pt x="717" y="718"/>
                </a:lnTo>
                <a:lnTo>
                  <a:pt x="728" y="718"/>
                </a:lnTo>
                <a:lnTo>
                  <a:pt x="737" y="720"/>
                </a:lnTo>
                <a:lnTo>
                  <a:pt x="741" y="722"/>
                </a:lnTo>
                <a:lnTo>
                  <a:pt x="743" y="724"/>
                </a:lnTo>
                <a:lnTo>
                  <a:pt x="743" y="724"/>
                </a:lnTo>
                <a:lnTo>
                  <a:pt x="750" y="731"/>
                </a:lnTo>
                <a:lnTo>
                  <a:pt x="758" y="743"/>
                </a:lnTo>
                <a:lnTo>
                  <a:pt x="780" y="772"/>
                </a:lnTo>
                <a:lnTo>
                  <a:pt x="791" y="788"/>
                </a:lnTo>
                <a:lnTo>
                  <a:pt x="803" y="800"/>
                </a:lnTo>
                <a:lnTo>
                  <a:pt x="812" y="810"/>
                </a:lnTo>
                <a:lnTo>
                  <a:pt x="817" y="812"/>
                </a:lnTo>
                <a:lnTo>
                  <a:pt x="821" y="813"/>
                </a:lnTo>
                <a:lnTo>
                  <a:pt x="821" y="813"/>
                </a:lnTo>
                <a:lnTo>
                  <a:pt x="840" y="813"/>
                </a:lnTo>
                <a:lnTo>
                  <a:pt x="844" y="813"/>
                </a:lnTo>
                <a:lnTo>
                  <a:pt x="933" y="883"/>
                </a:lnTo>
                <a:lnTo>
                  <a:pt x="933" y="883"/>
                </a:lnTo>
                <a:lnTo>
                  <a:pt x="922" y="886"/>
                </a:lnTo>
                <a:lnTo>
                  <a:pt x="913" y="887"/>
                </a:lnTo>
                <a:lnTo>
                  <a:pt x="902" y="891"/>
                </a:lnTo>
                <a:lnTo>
                  <a:pt x="892" y="894"/>
                </a:lnTo>
                <a:lnTo>
                  <a:pt x="884" y="900"/>
                </a:lnTo>
                <a:lnTo>
                  <a:pt x="881" y="903"/>
                </a:lnTo>
                <a:lnTo>
                  <a:pt x="880" y="906"/>
                </a:lnTo>
                <a:lnTo>
                  <a:pt x="879" y="910"/>
                </a:lnTo>
                <a:lnTo>
                  <a:pt x="881" y="914"/>
                </a:lnTo>
                <a:lnTo>
                  <a:pt x="881" y="914"/>
                </a:lnTo>
                <a:lnTo>
                  <a:pt x="884" y="917"/>
                </a:lnTo>
                <a:lnTo>
                  <a:pt x="887" y="921"/>
                </a:lnTo>
                <a:lnTo>
                  <a:pt x="892" y="923"/>
                </a:lnTo>
                <a:lnTo>
                  <a:pt x="897" y="926"/>
                </a:lnTo>
                <a:lnTo>
                  <a:pt x="910" y="929"/>
                </a:lnTo>
                <a:lnTo>
                  <a:pt x="925" y="933"/>
                </a:lnTo>
                <a:lnTo>
                  <a:pt x="956" y="938"/>
                </a:lnTo>
                <a:lnTo>
                  <a:pt x="972" y="940"/>
                </a:lnTo>
                <a:lnTo>
                  <a:pt x="985" y="943"/>
                </a:lnTo>
                <a:lnTo>
                  <a:pt x="985" y="943"/>
                </a:lnTo>
                <a:lnTo>
                  <a:pt x="996" y="946"/>
                </a:lnTo>
                <a:lnTo>
                  <a:pt x="1006" y="949"/>
                </a:lnTo>
                <a:lnTo>
                  <a:pt x="1014" y="949"/>
                </a:lnTo>
                <a:lnTo>
                  <a:pt x="1023" y="949"/>
                </a:lnTo>
                <a:lnTo>
                  <a:pt x="1029" y="947"/>
                </a:lnTo>
                <a:lnTo>
                  <a:pt x="1033" y="944"/>
                </a:lnTo>
                <a:lnTo>
                  <a:pt x="1037" y="940"/>
                </a:lnTo>
                <a:lnTo>
                  <a:pt x="1041" y="935"/>
                </a:lnTo>
                <a:lnTo>
                  <a:pt x="1041" y="935"/>
                </a:lnTo>
                <a:lnTo>
                  <a:pt x="1044" y="926"/>
                </a:lnTo>
                <a:lnTo>
                  <a:pt x="1047" y="921"/>
                </a:lnTo>
                <a:lnTo>
                  <a:pt x="1047" y="915"/>
                </a:lnTo>
                <a:lnTo>
                  <a:pt x="1047" y="911"/>
                </a:lnTo>
                <a:lnTo>
                  <a:pt x="1046" y="906"/>
                </a:lnTo>
                <a:lnTo>
                  <a:pt x="1042" y="903"/>
                </a:lnTo>
                <a:lnTo>
                  <a:pt x="1036" y="899"/>
                </a:lnTo>
                <a:lnTo>
                  <a:pt x="1036" y="899"/>
                </a:lnTo>
                <a:lnTo>
                  <a:pt x="1025" y="893"/>
                </a:lnTo>
                <a:lnTo>
                  <a:pt x="1015" y="888"/>
                </a:lnTo>
                <a:lnTo>
                  <a:pt x="1007" y="883"/>
                </a:lnTo>
                <a:lnTo>
                  <a:pt x="1003" y="881"/>
                </a:lnTo>
                <a:lnTo>
                  <a:pt x="1000" y="876"/>
                </a:lnTo>
                <a:lnTo>
                  <a:pt x="1000" y="876"/>
                </a:lnTo>
                <a:lnTo>
                  <a:pt x="992" y="863"/>
                </a:lnTo>
                <a:lnTo>
                  <a:pt x="989" y="854"/>
                </a:lnTo>
                <a:lnTo>
                  <a:pt x="989" y="854"/>
                </a:lnTo>
                <a:lnTo>
                  <a:pt x="986" y="850"/>
                </a:lnTo>
                <a:lnTo>
                  <a:pt x="982" y="845"/>
                </a:lnTo>
                <a:lnTo>
                  <a:pt x="969" y="831"/>
                </a:lnTo>
                <a:lnTo>
                  <a:pt x="957" y="817"/>
                </a:lnTo>
                <a:lnTo>
                  <a:pt x="951" y="809"/>
                </a:lnTo>
                <a:lnTo>
                  <a:pt x="948" y="803"/>
                </a:lnTo>
                <a:lnTo>
                  <a:pt x="948" y="803"/>
                </a:lnTo>
                <a:lnTo>
                  <a:pt x="945" y="796"/>
                </a:lnTo>
                <a:lnTo>
                  <a:pt x="944" y="790"/>
                </a:lnTo>
                <a:lnTo>
                  <a:pt x="942" y="783"/>
                </a:lnTo>
                <a:lnTo>
                  <a:pt x="940" y="780"/>
                </a:lnTo>
                <a:lnTo>
                  <a:pt x="938" y="776"/>
                </a:lnTo>
                <a:lnTo>
                  <a:pt x="934" y="772"/>
                </a:lnTo>
                <a:lnTo>
                  <a:pt x="928" y="769"/>
                </a:lnTo>
                <a:lnTo>
                  <a:pt x="928" y="769"/>
                </a:lnTo>
                <a:lnTo>
                  <a:pt x="922" y="765"/>
                </a:lnTo>
                <a:lnTo>
                  <a:pt x="916" y="763"/>
                </a:lnTo>
                <a:lnTo>
                  <a:pt x="904" y="760"/>
                </a:lnTo>
                <a:lnTo>
                  <a:pt x="898" y="758"/>
                </a:lnTo>
                <a:lnTo>
                  <a:pt x="891" y="753"/>
                </a:lnTo>
                <a:lnTo>
                  <a:pt x="882" y="748"/>
                </a:lnTo>
                <a:lnTo>
                  <a:pt x="873" y="738"/>
                </a:lnTo>
                <a:lnTo>
                  <a:pt x="873" y="738"/>
                </a:lnTo>
                <a:lnTo>
                  <a:pt x="851" y="718"/>
                </a:lnTo>
                <a:lnTo>
                  <a:pt x="828" y="697"/>
                </a:lnTo>
                <a:lnTo>
                  <a:pt x="810" y="679"/>
                </a:lnTo>
                <a:lnTo>
                  <a:pt x="805" y="673"/>
                </a:lnTo>
                <a:lnTo>
                  <a:pt x="803" y="668"/>
                </a:lnTo>
                <a:lnTo>
                  <a:pt x="803" y="668"/>
                </a:lnTo>
                <a:lnTo>
                  <a:pt x="803" y="660"/>
                </a:lnTo>
                <a:lnTo>
                  <a:pt x="804" y="650"/>
                </a:lnTo>
                <a:lnTo>
                  <a:pt x="804" y="639"/>
                </a:lnTo>
                <a:lnTo>
                  <a:pt x="804" y="636"/>
                </a:lnTo>
                <a:lnTo>
                  <a:pt x="803" y="631"/>
                </a:lnTo>
                <a:lnTo>
                  <a:pt x="803" y="631"/>
                </a:lnTo>
                <a:lnTo>
                  <a:pt x="800" y="623"/>
                </a:lnTo>
                <a:lnTo>
                  <a:pt x="800" y="609"/>
                </a:lnTo>
                <a:lnTo>
                  <a:pt x="803" y="597"/>
                </a:lnTo>
                <a:lnTo>
                  <a:pt x="804" y="591"/>
                </a:lnTo>
                <a:lnTo>
                  <a:pt x="806" y="586"/>
                </a:lnTo>
                <a:lnTo>
                  <a:pt x="806" y="586"/>
                </a:lnTo>
                <a:lnTo>
                  <a:pt x="815" y="579"/>
                </a:lnTo>
                <a:lnTo>
                  <a:pt x="823" y="569"/>
                </a:lnTo>
                <a:lnTo>
                  <a:pt x="828" y="563"/>
                </a:lnTo>
                <a:lnTo>
                  <a:pt x="830" y="556"/>
                </a:lnTo>
                <a:lnTo>
                  <a:pt x="833" y="549"/>
                </a:lnTo>
                <a:lnTo>
                  <a:pt x="833" y="539"/>
                </a:lnTo>
                <a:lnTo>
                  <a:pt x="833" y="539"/>
                </a:lnTo>
                <a:lnTo>
                  <a:pt x="832" y="525"/>
                </a:lnTo>
                <a:lnTo>
                  <a:pt x="834" y="507"/>
                </a:lnTo>
                <a:lnTo>
                  <a:pt x="840" y="463"/>
                </a:lnTo>
                <a:lnTo>
                  <a:pt x="846" y="421"/>
                </a:lnTo>
                <a:lnTo>
                  <a:pt x="851" y="394"/>
                </a:lnTo>
                <a:lnTo>
                  <a:pt x="851" y="394"/>
                </a:lnTo>
                <a:lnTo>
                  <a:pt x="852" y="386"/>
                </a:lnTo>
                <a:lnTo>
                  <a:pt x="855" y="377"/>
                </a:lnTo>
                <a:lnTo>
                  <a:pt x="863" y="360"/>
                </a:lnTo>
                <a:lnTo>
                  <a:pt x="870" y="347"/>
                </a:lnTo>
                <a:lnTo>
                  <a:pt x="873" y="342"/>
                </a:lnTo>
                <a:lnTo>
                  <a:pt x="992" y="339"/>
                </a:lnTo>
                <a:lnTo>
                  <a:pt x="1025" y="327"/>
                </a:lnTo>
                <a:lnTo>
                  <a:pt x="1070" y="346"/>
                </a:lnTo>
                <a:lnTo>
                  <a:pt x="1070" y="346"/>
                </a:lnTo>
                <a:lnTo>
                  <a:pt x="1070" y="360"/>
                </a:lnTo>
                <a:lnTo>
                  <a:pt x="1069" y="371"/>
                </a:lnTo>
                <a:lnTo>
                  <a:pt x="1070" y="375"/>
                </a:lnTo>
                <a:lnTo>
                  <a:pt x="1070" y="375"/>
                </a:lnTo>
                <a:lnTo>
                  <a:pt x="1070" y="375"/>
                </a:lnTo>
                <a:lnTo>
                  <a:pt x="1070" y="376"/>
                </a:lnTo>
                <a:lnTo>
                  <a:pt x="1069" y="380"/>
                </a:lnTo>
                <a:lnTo>
                  <a:pt x="1066" y="385"/>
                </a:lnTo>
                <a:lnTo>
                  <a:pt x="1066" y="391"/>
                </a:lnTo>
                <a:lnTo>
                  <a:pt x="1066" y="391"/>
                </a:lnTo>
                <a:lnTo>
                  <a:pt x="1067" y="393"/>
                </a:lnTo>
                <a:lnTo>
                  <a:pt x="1070" y="398"/>
                </a:lnTo>
                <a:lnTo>
                  <a:pt x="1073" y="403"/>
                </a:lnTo>
                <a:lnTo>
                  <a:pt x="1078" y="407"/>
                </a:lnTo>
                <a:lnTo>
                  <a:pt x="1083" y="411"/>
                </a:lnTo>
                <a:lnTo>
                  <a:pt x="1090" y="415"/>
                </a:lnTo>
                <a:lnTo>
                  <a:pt x="1096" y="416"/>
                </a:lnTo>
                <a:lnTo>
                  <a:pt x="1104" y="416"/>
                </a:lnTo>
                <a:lnTo>
                  <a:pt x="1104" y="416"/>
                </a:lnTo>
                <a:lnTo>
                  <a:pt x="1110" y="415"/>
                </a:lnTo>
                <a:lnTo>
                  <a:pt x="1116" y="412"/>
                </a:lnTo>
                <a:lnTo>
                  <a:pt x="1125" y="406"/>
                </a:lnTo>
                <a:lnTo>
                  <a:pt x="1131" y="400"/>
                </a:lnTo>
                <a:lnTo>
                  <a:pt x="1133" y="398"/>
                </a:lnTo>
                <a:lnTo>
                  <a:pt x="1133" y="398"/>
                </a:lnTo>
                <a:lnTo>
                  <a:pt x="1135" y="398"/>
                </a:lnTo>
                <a:lnTo>
                  <a:pt x="1137" y="397"/>
                </a:lnTo>
                <a:lnTo>
                  <a:pt x="1140" y="394"/>
                </a:lnTo>
                <a:lnTo>
                  <a:pt x="1140" y="394"/>
                </a:lnTo>
                <a:lnTo>
                  <a:pt x="1143" y="387"/>
                </a:lnTo>
                <a:lnTo>
                  <a:pt x="1147" y="377"/>
                </a:lnTo>
                <a:lnTo>
                  <a:pt x="1149" y="368"/>
                </a:lnTo>
                <a:lnTo>
                  <a:pt x="1149" y="364"/>
                </a:lnTo>
                <a:lnTo>
                  <a:pt x="1148" y="360"/>
                </a:lnTo>
                <a:lnTo>
                  <a:pt x="1148" y="360"/>
                </a:lnTo>
                <a:lnTo>
                  <a:pt x="1136" y="346"/>
                </a:lnTo>
                <a:lnTo>
                  <a:pt x="1125" y="335"/>
                </a:lnTo>
                <a:lnTo>
                  <a:pt x="1125" y="335"/>
                </a:lnTo>
                <a:lnTo>
                  <a:pt x="1118" y="319"/>
                </a:lnTo>
                <a:lnTo>
                  <a:pt x="1118" y="319"/>
                </a:lnTo>
                <a:lnTo>
                  <a:pt x="1100" y="305"/>
                </a:lnTo>
                <a:lnTo>
                  <a:pt x="1100" y="305"/>
                </a:lnTo>
                <a:lnTo>
                  <a:pt x="1087" y="295"/>
                </a:lnTo>
                <a:lnTo>
                  <a:pt x="1079" y="290"/>
                </a:lnTo>
                <a:lnTo>
                  <a:pt x="1073" y="288"/>
                </a:lnTo>
                <a:lnTo>
                  <a:pt x="1070" y="283"/>
                </a:lnTo>
                <a:lnTo>
                  <a:pt x="1070" y="283"/>
                </a:lnTo>
                <a:lnTo>
                  <a:pt x="1062" y="275"/>
                </a:lnTo>
                <a:lnTo>
                  <a:pt x="1053" y="266"/>
                </a:lnTo>
                <a:lnTo>
                  <a:pt x="1041" y="256"/>
                </a:lnTo>
                <a:lnTo>
                  <a:pt x="1041" y="256"/>
                </a:lnTo>
                <a:lnTo>
                  <a:pt x="1012" y="250"/>
                </a:lnTo>
                <a:lnTo>
                  <a:pt x="990" y="244"/>
                </a:lnTo>
                <a:lnTo>
                  <a:pt x="980" y="241"/>
                </a:lnTo>
                <a:lnTo>
                  <a:pt x="973" y="238"/>
                </a:lnTo>
                <a:lnTo>
                  <a:pt x="973" y="238"/>
                </a:lnTo>
                <a:lnTo>
                  <a:pt x="962" y="234"/>
                </a:lnTo>
                <a:lnTo>
                  <a:pt x="949" y="229"/>
                </a:lnTo>
                <a:lnTo>
                  <a:pt x="932" y="224"/>
                </a:lnTo>
                <a:lnTo>
                  <a:pt x="910" y="215"/>
                </a:lnTo>
                <a:lnTo>
                  <a:pt x="910" y="215"/>
                </a:lnTo>
                <a:lnTo>
                  <a:pt x="885" y="206"/>
                </a:lnTo>
                <a:lnTo>
                  <a:pt x="862" y="197"/>
                </a:lnTo>
                <a:lnTo>
                  <a:pt x="837" y="190"/>
                </a:lnTo>
                <a:lnTo>
                  <a:pt x="837" y="190"/>
                </a:lnTo>
                <a:lnTo>
                  <a:pt x="822" y="185"/>
                </a:lnTo>
                <a:lnTo>
                  <a:pt x="795" y="179"/>
                </a:lnTo>
                <a:lnTo>
                  <a:pt x="795" y="179"/>
                </a:lnTo>
                <a:lnTo>
                  <a:pt x="783" y="176"/>
                </a:lnTo>
                <a:lnTo>
                  <a:pt x="772" y="172"/>
                </a:lnTo>
                <a:lnTo>
                  <a:pt x="762" y="167"/>
                </a:lnTo>
                <a:lnTo>
                  <a:pt x="762" y="167"/>
                </a:lnTo>
                <a:lnTo>
                  <a:pt x="764" y="162"/>
                </a:lnTo>
                <a:lnTo>
                  <a:pt x="765" y="159"/>
                </a:lnTo>
                <a:lnTo>
                  <a:pt x="765" y="153"/>
                </a:lnTo>
                <a:lnTo>
                  <a:pt x="765" y="153"/>
                </a:lnTo>
                <a:lnTo>
                  <a:pt x="764" y="145"/>
                </a:lnTo>
                <a:lnTo>
                  <a:pt x="762" y="137"/>
                </a:lnTo>
                <a:lnTo>
                  <a:pt x="758" y="127"/>
                </a:lnTo>
                <a:lnTo>
                  <a:pt x="758" y="127"/>
                </a:lnTo>
                <a:lnTo>
                  <a:pt x="764" y="119"/>
                </a:lnTo>
                <a:lnTo>
                  <a:pt x="769" y="108"/>
                </a:lnTo>
                <a:lnTo>
                  <a:pt x="769" y="108"/>
                </a:lnTo>
                <a:lnTo>
                  <a:pt x="771" y="79"/>
                </a:lnTo>
                <a:lnTo>
                  <a:pt x="772" y="52"/>
                </a:lnTo>
                <a:lnTo>
                  <a:pt x="772" y="52"/>
                </a:lnTo>
                <a:lnTo>
                  <a:pt x="759" y="37"/>
                </a:lnTo>
                <a:lnTo>
                  <a:pt x="748" y="23"/>
                </a:lnTo>
                <a:lnTo>
                  <a:pt x="740" y="15"/>
                </a:lnTo>
                <a:lnTo>
                  <a:pt x="740" y="15"/>
                </a:lnTo>
                <a:lnTo>
                  <a:pt x="731" y="10"/>
                </a:lnTo>
                <a:lnTo>
                  <a:pt x="718" y="5"/>
                </a:lnTo>
                <a:lnTo>
                  <a:pt x="706" y="2"/>
                </a:lnTo>
                <a:lnTo>
                  <a:pt x="699" y="0"/>
                </a:lnTo>
                <a:lnTo>
                  <a:pt x="699" y="0"/>
                </a:lnTo>
                <a:lnTo>
                  <a:pt x="678" y="4"/>
                </a:lnTo>
                <a:lnTo>
                  <a:pt x="665" y="6"/>
                </a:lnTo>
                <a:lnTo>
                  <a:pt x="658" y="8"/>
                </a:lnTo>
                <a:lnTo>
                  <a:pt x="658" y="8"/>
                </a:lnTo>
                <a:lnTo>
                  <a:pt x="641" y="26"/>
                </a:lnTo>
                <a:lnTo>
                  <a:pt x="625" y="41"/>
                </a:lnTo>
                <a:lnTo>
                  <a:pt x="625" y="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0CED12A4-287E-4B52-B982-B4092F73C783}"/>
              </a:ext>
            </a:extLst>
          </p:cNvPr>
          <p:cNvSpPr>
            <a:spLocks/>
          </p:cNvSpPr>
          <p:nvPr/>
        </p:nvSpPr>
        <p:spPr bwMode="auto">
          <a:xfrm>
            <a:off x="4615695" y="2843934"/>
            <a:ext cx="796307" cy="1516569"/>
          </a:xfrm>
          <a:custGeom>
            <a:avLst/>
            <a:gdLst>
              <a:gd name="T0" fmla="*/ 111 w 555"/>
              <a:gd name="T1" fmla="*/ 169 h 1057"/>
              <a:gd name="T2" fmla="*/ 141 w 555"/>
              <a:gd name="T3" fmla="*/ 181 h 1057"/>
              <a:gd name="T4" fmla="*/ 83 w 555"/>
              <a:gd name="T5" fmla="*/ 186 h 1057"/>
              <a:gd name="T6" fmla="*/ 91 w 555"/>
              <a:gd name="T7" fmla="*/ 140 h 1057"/>
              <a:gd name="T8" fmla="*/ 112 w 555"/>
              <a:gd name="T9" fmla="*/ 119 h 1057"/>
              <a:gd name="T10" fmla="*/ 123 w 555"/>
              <a:gd name="T11" fmla="*/ 103 h 1057"/>
              <a:gd name="T12" fmla="*/ 64 w 555"/>
              <a:gd name="T13" fmla="*/ 72 h 1057"/>
              <a:gd name="T14" fmla="*/ 27 w 555"/>
              <a:gd name="T15" fmla="*/ 70 h 1057"/>
              <a:gd name="T16" fmla="*/ 35 w 555"/>
              <a:gd name="T17" fmla="*/ 112 h 1057"/>
              <a:gd name="T18" fmla="*/ 26 w 555"/>
              <a:gd name="T19" fmla="*/ 221 h 1057"/>
              <a:gd name="T20" fmla="*/ 12 w 555"/>
              <a:gd name="T21" fmla="*/ 254 h 1057"/>
              <a:gd name="T22" fmla="*/ 0 w 555"/>
              <a:gd name="T23" fmla="*/ 281 h 1057"/>
              <a:gd name="T24" fmla="*/ 23 w 555"/>
              <a:gd name="T25" fmla="*/ 433 h 1057"/>
              <a:gd name="T26" fmla="*/ 48 w 555"/>
              <a:gd name="T27" fmla="*/ 474 h 1057"/>
              <a:gd name="T28" fmla="*/ 104 w 555"/>
              <a:gd name="T29" fmla="*/ 478 h 1057"/>
              <a:gd name="T30" fmla="*/ 198 w 555"/>
              <a:gd name="T31" fmla="*/ 495 h 1057"/>
              <a:gd name="T32" fmla="*/ 183 w 555"/>
              <a:gd name="T33" fmla="*/ 735 h 1057"/>
              <a:gd name="T34" fmla="*/ 193 w 555"/>
              <a:gd name="T35" fmla="*/ 786 h 1057"/>
              <a:gd name="T36" fmla="*/ 168 w 555"/>
              <a:gd name="T37" fmla="*/ 933 h 1057"/>
              <a:gd name="T38" fmla="*/ 156 w 555"/>
              <a:gd name="T39" fmla="*/ 949 h 1057"/>
              <a:gd name="T40" fmla="*/ 119 w 555"/>
              <a:gd name="T41" fmla="*/ 997 h 1057"/>
              <a:gd name="T42" fmla="*/ 78 w 555"/>
              <a:gd name="T43" fmla="*/ 1038 h 1057"/>
              <a:gd name="T44" fmla="*/ 123 w 555"/>
              <a:gd name="T45" fmla="*/ 1057 h 1057"/>
              <a:gd name="T46" fmla="*/ 207 w 555"/>
              <a:gd name="T47" fmla="*/ 1024 h 1057"/>
              <a:gd name="T48" fmla="*/ 263 w 555"/>
              <a:gd name="T49" fmla="*/ 994 h 1057"/>
              <a:gd name="T50" fmla="*/ 245 w 555"/>
              <a:gd name="T51" fmla="*/ 953 h 1057"/>
              <a:gd name="T52" fmla="*/ 267 w 555"/>
              <a:gd name="T53" fmla="*/ 874 h 1057"/>
              <a:gd name="T54" fmla="*/ 282 w 555"/>
              <a:gd name="T55" fmla="*/ 790 h 1057"/>
              <a:gd name="T56" fmla="*/ 290 w 555"/>
              <a:gd name="T57" fmla="*/ 785 h 1057"/>
              <a:gd name="T58" fmla="*/ 294 w 555"/>
              <a:gd name="T59" fmla="*/ 703 h 1057"/>
              <a:gd name="T60" fmla="*/ 293 w 555"/>
              <a:gd name="T61" fmla="*/ 575 h 1057"/>
              <a:gd name="T62" fmla="*/ 332 w 555"/>
              <a:gd name="T63" fmla="*/ 623 h 1057"/>
              <a:gd name="T64" fmla="*/ 356 w 555"/>
              <a:gd name="T65" fmla="*/ 643 h 1057"/>
              <a:gd name="T66" fmla="*/ 400 w 555"/>
              <a:gd name="T67" fmla="*/ 657 h 1057"/>
              <a:gd name="T68" fmla="*/ 437 w 555"/>
              <a:gd name="T69" fmla="*/ 618 h 1057"/>
              <a:gd name="T70" fmla="*/ 430 w 555"/>
              <a:gd name="T71" fmla="*/ 614 h 1057"/>
              <a:gd name="T72" fmla="*/ 418 w 555"/>
              <a:gd name="T73" fmla="*/ 588 h 1057"/>
              <a:gd name="T74" fmla="*/ 404 w 555"/>
              <a:gd name="T75" fmla="*/ 600 h 1057"/>
              <a:gd name="T76" fmla="*/ 394 w 555"/>
              <a:gd name="T77" fmla="*/ 578 h 1057"/>
              <a:gd name="T78" fmla="*/ 386 w 555"/>
              <a:gd name="T79" fmla="*/ 589 h 1057"/>
              <a:gd name="T80" fmla="*/ 371 w 555"/>
              <a:gd name="T81" fmla="*/ 594 h 1057"/>
              <a:gd name="T82" fmla="*/ 315 w 555"/>
              <a:gd name="T83" fmla="*/ 526 h 1057"/>
              <a:gd name="T84" fmla="*/ 332 w 555"/>
              <a:gd name="T85" fmla="*/ 373 h 1057"/>
              <a:gd name="T86" fmla="*/ 357 w 555"/>
              <a:gd name="T87" fmla="*/ 324 h 1057"/>
              <a:gd name="T88" fmla="*/ 392 w 555"/>
              <a:gd name="T89" fmla="*/ 221 h 1057"/>
              <a:gd name="T90" fmla="*/ 453 w 555"/>
              <a:gd name="T91" fmla="*/ 188 h 1057"/>
              <a:gd name="T92" fmla="*/ 494 w 555"/>
              <a:gd name="T93" fmla="*/ 206 h 1057"/>
              <a:gd name="T94" fmla="*/ 541 w 555"/>
              <a:gd name="T95" fmla="*/ 200 h 1057"/>
              <a:gd name="T96" fmla="*/ 555 w 555"/>
              <a:gd name="T97" fmla="*/ 144 h 1057"/>
              <a:gd name="T98" fmla="*/ 530 w 555"/>
              <a:gd name="T99" fmla="*/ 70 h 1057"/>
              <a:gd name="T100" fmla="*/ 505 w 555"/>
              <a:gd name="T101" fmla="*/ 14 h 1057"/>
              <a:gd name="T102" fmla="*/ 408 w 555"/>
              <a:gd name="T103" fmla="*/ 9 h 1057"/>
              <a:gd name="T104" fmla="*/ 342 w 555"/>
              <a:gd name="T105" fmla="*/ 0 h 1057"/>
              <a:gd name="T106" fmla="*/ 334 w 555"/>
              <a:gd name="T107" fmla="*/ 37 h 1057"/>
              <a:gd name="T108" fmla="*/ 290 w 555"/>
              <a:gd name="T109" fmla="*/ 136 h 1057"/>
              <a:gd name="T110" fmla="*/ 280 w 555"/>
              <a:gd name="T111" fmla="*/ 96 h 1057"/>
              <a:gd name="T112" fmla="*/ 148 w 555"/>
              <a:gd name="T113" fmla="*/ 114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5" h="1057">
                <a:moveTo>
                  <a:pt x="148" y="155"/>
                </a:moveTo>
                <a:lnTo>
                  <a:pt x="148" y="155"/>
                </a:lnTo>
                <a:lnTo>
                  <a:pt x="146" y="155"/>
                </a:lnTo>
                <a:lnTo>
                  <a:pt x="140" y="157"/>
                </a:lnTo>
                <a:lnTo>
                  <a:pt x="124" y="161"/>
                </a:lnTo>
                <a:lnTo>
                  <a:pt x="117" y="165"/>
                </a:lnTo>
                <a:lnTo>
                  <a:pt x="111" y="169"/>
                </a:lnTo>
                <a:lnTo>
                  <a:pt x="107" y="171"/>
                </a:lnTo>
                <a:lnTo>
                  <a:pt x="107" y="172"/>
                </a:lnTo>
                <a:lnTo>
                  <a:pt x="107" y="173"/>
                </a:lnTo>
                <a:lnTo>
                  <a:pt x="107" y="173"/>
                </a:lnTo>
                <a:lnTo>
                  <a:pt x="117" y="177"/>
                </a:lnTo>
                <a:lnTo>
                  <a:pt x="128" y="180"/>
                </a:lnTo>
                <a:lnTo>
                  <a:pt x="141" y="181"/>
                </a:lnTo>
                <a:lnTo>
                  <a:pt x="93" y="228"/>
                </a:lnTo>
                <a:lnTo>
                  <a:pt x="93" y="228"/>
                </a:lnTo>
                <a:lnTo>
                  <a:pt x="90" y="211"/>
                </a:lnTo>
                <a:lnTo>
                  <a:pt x="88" y="196"/>
                </a:lnTo>
                <a:lnTo>
                  <a:pt x="85" y="188"/>
                </a:lnTo>
                <a:lnTo>
                  <a:pt x="85" y="188"/>
                </a:lnTo>
                <a:lnTo>
                  <a:pt x="83" y="186"/>
                </a:lnTo>
                <a:lnTo>
                  <a:pt x="82" y="184"/>
                </a:lnTo>
                <a:lnTo>
                  <a:pt x="82" y="178"/>
                </a:lnTo>
                <a:lnTo>
                  <a:pt x="85" y="166"/>
                </a:lnTo>
                <a:lnTo>
                  <a:pt x="85" y="166"/>
                </a:lnTo>
                <a:lnTo>
                  <a:pt x="88" y="158"/>
                </a:lnTo>
                <a:lnTo>
                  <a:pt x="89" y="151"/>
                </a:lnTo>
                <a:lnTo>
                  <a:pt x="91" y="140"/>
                </a:lnTo>
                <a:lnTo>
                  <a:pt x="93" y="134"/>
                </a:lnTo>
                <a:lnTo>
                  <a:pt x="94" y="131"/>
                </a:lnTo>
                <a:lnTo>
                  <a:pt x="96" y="129"/>
                </a:lnTo>
                <a:lnTo>
                  <a:pt x="96" y="129"/>
                </a:lnTo>
                <a:lnTo>
                  <a:pt x="104" y="126"/>
                </a:lnTo>
                <a:lnTo>
                  <a:pt x="110" y="122"/>
                </a:lnTo>
                <a:lnTo>
                  <a:pt x="112" y="119"/>
                </a:lnTo>
                <a:lnTo>
                  <a:pt x="114" y="117"/>
                </a:lnTo>
                <a:lnTo>
                  <a:pt x="116" y="114"/>
                </a:lnTo>
                <a:lnTo>
                  <a:pt x="116" y="111"/>
                </a:lnTo>
                <a:lnTo>
                  <a:pt x="116" y="111"/>
                </a:lnTo>
                <a:lnTo>
                  <a:pt x="116" y="107"/>
                </a:lnTo>
                <a:lnTo>
                  <a:pt x="118" y="106"/>
                </a:lnTo>
                <a:lnTo>
                  <a:pt x="123" y="103"/>
                </a:lnTo>
                <a:lnTo>
                  <a:pt x="124" y="101"/>
                </a:lnTo>
                <a:lnTo>
                  <a:pt x="123" y="100"/>
                </a:lnTo>
                <a:lnTo>
                  <a:pt x="119" y="96"/>
                </a:lnTo>
                <a:lnTo>
                  <a:pt x="112" y="91"/>
                </a:lnTo>
                <a:lnTo>
                  <a:pt x="112" y="91"/>
                </a:lnTo>
                <a:lnTo>
                  <a:pt x="89" y="82"/>
                </a:lnTo>
                <a:lnTo>
                  <a:pt x="64" y="72"/>
                </a:lnTo>
                <a:lnTo>
                  <a:pt x="42" y="65"/>
                </a:lnTo>
                <a:lnTo>
                  <a:pt x="35" y="62"/>
                </a:lnTo>
                <a:lnTo>
                  <a:pt x="30" y="62"/>
                </a:lnTo>
                <a:lnTo>
                  <a:pt x="30" y="62"/>
                </a:lnTo>
                <a:lnTo>
                  <a:pt x="29" y="62"/>
                </a:lnTo>
                <a:lnTo>
                  <a:pt x="27" y="65"/>
                </a:lnTo>
                <a:lnTo>
                  <a:pt x="27" y="70"/>
                </a:lnTo>
                <a:lnTo>
                  <a:pt x="29" y="77"/>
                </a:lnTo>
                <a:lnTo>
                  <a:pt x="30" y="85"/>
                </a:lnTo>
                <a:lnTo>
                  <a:pt x="35" y="100"/>
                </a:lnTo>
                <a:lnTo>
                  <a:pt x="37" y="107"/>
                </a:lnTo>
                <a:lnTo>
                  <a:pt x="37" y="107"/>
                </a:lnTo>
                <a:lnTo>
                  <a:pt x="36" y="108"/>
                </a:lnTo>
                <a:lnTo>
                  <a:pt x="35" y="112"/>
                </a:lnTo>
                <a:lnTo>
                  <a:pt x="32" y="120"/>
                </a:lnTo>
                <a:lnTo>
                  <a:pt x="30" y="136"/>
                </a:lnTo>
                <a:lnTo>
                  <a:pt x="30" y="136"/>
                </a:lnTo>
                <a:lnTo>
                  <a:pt x="29" y="159"/>
                </a:lnTo>
                <a:lnTo>
                  <a:pt x="29" y="186"/>
                </a:lnTo>
                <a:lnTo>
                  <a:pt x="27" y="211"/>
                </a:lnTo>
                <a:lnTo>
                  <a:pt x="26" y="221"/>
                </a:lnTo>
                <a:lnTo>
                  <a:pt x="24" y="229"/>
                </a:lnTo>
                <a:lnTo>
                  <a:pt x="24" y="229"/>
                </a:lnTo>
                <a:lnTo>
                  <a:pt x="19" y="240"/>
                </a:lnTo>
                <a:lnTo>
                  <a:pt x="15" y="247"/>
                </a:lnTo>
                <a:lnTo>
                  <a:pt x="12" y="251"/>
                </a:lnTo>
                <a:lnTo>
                  <a:pt x="12" y="252"/>
                </a:lnTo>
                <a:lnTo>
                  <a:pt x="12" y="254"/>
                </a:lnTo>
                <a:lnTo>
                  <a:pt x="12" y="254"/>
                </a:lnTo>
                <a:lnTo>
                  <a:pt x="11" y="257"/>
                </a:lnTo>
                <a:lnTo>
                  <a:pt x="11" y="259"/>
                </a:lnTo>
                <a:lnTo>
                  <a:pt x="6" y="265"/>
                </a:lnTo>
                <a:lnTo>
                  <a:pt x="2" y="273"/>
                </a:lnTo>
                <a:lnTo>
                  <a:pt x="1" y="276"/>
                </a:lnTo>
                <a:lnTo>
                  <a:pt x="0" y="281"/>
                </a:lnTo>
                <a:lnTo>
                  <a:pt x="0" y="281"/>
                </a:lnTo>
                <a:lnTo>
                  <a:pt x="3" y="308"/>
                </a:lnTo>
                <a:lnTo>
                  <a:pt x="9" y="355"/>
                </a:lnTo>
                <a:lnTo>
                  <a:pt x="17" y="403"/>
                </a:lnTo>
                <a:lnTo>
                  <a:pt x="20" y="422"/>
                </a:lnTo>
                <a:lnTo>
                  <a:pt x="23" y="433"/>
                </a:lnTo>
                <a:lnTo>
                  <a:pt x="23" y="433"/>
                </a:lnTo>
                <a:lnTo>
                  <a:pt x="26" y="446"/>
                </a:lnTo>
                <a:lnTo>
                  <a:pt x="31" y="459"/>
                </a:lnTo>
                <a:lnTo>
                  <a:pt x="35" y="463"/>
                </a:lnTo>
                <a:lnTo>
                  <a:pt x="38" y="468"/>
                </a:lnTo>
                <a:lnTo>
                  <a:pt x="42" y="472"/>
                </a:lnTo>
                <a:lnTo>
                  <a:pt x="48" y="474"/>
                </a:lnTo>
                <a:lnTo>
                  <a:pt x="48" y="474"/>
                </a:lnTo>
                <a:lnTo>
                  <a:pt x="64" y="479"/>
                </a:lnTo>
                <a:lnTo>
                  <a:pt x="81" y="482"/>
                </a:lnTo>
                <a:lnTo>
                  <a:pt x="89" y="483"/>
                </a:lnTo>
                <a:lnTo>
                  <a:pt x="95" y="483"/>
                </a:lnTo>
                <a:lnTo>
                  <a:pt x="101" y="480"/>
                </a:lnTo>
                <a:lnTo>
                  <a:pt x="104" y="478"/>
                </a:lnTo>
                <a:lnTo>
                  <a:pt x="104" y="478"/>
                </a:lnTo>
                <a:lnTo>
                  <a:pt x="110" y="467"/>
                </a:lnTo>
                <a:lnTo>
                  <a:pt x="117" y="450"/>
                </a:lnTo>
                <a:lnTo>
                  <a:pt x="127" y="430"/>
                </a:lnTo>
                <a:lnTo>
                  <a:pt x="171" y="463"/>
                </a:lnTo>
                <a:lnTo>
                  <a:pt x="193" y="463"/>
                </a:lnTo>
                <a:lnTo>
                  <a:pt x="193" y="463"/>
                </a:lnTo>
                <a:lnTo>
                  <a:pt x="198" y="495"/>
                </a:lnTo>
                <a:lnTo>
                  <a:pt x="200" y="517"/>
                </a:lnTo>
                <a:lnTo>
                  <a:pt x="200" y="525"/>
                </a:lnTo>
                <a:lnTo>
                  <a:pt x="200" y="530"/>
                </a:lnTo>
                <a:lnTo>
                  <a:pt x="200" y="530"/>
                </a:lnTo>
                <a:lnTo>
                  <a:pt x="197" y="570"/>
                </a:lnTo>
                <a:lnTo>
                  <a:pt x="189" y="653"/>
                </a:lnTo>
                <a:lnTo>
                  <a:pt x="183" y="735"/>
                </a:lnTo>
                <a:lnTo>
                  <a:pt x="182" y="763"/>
                </a:lnTo>
                <a:lnTo>
                  <a:pt x="182" y="775"/>
                </a:lnTo>
                <a:lnTo>
                  <a:pt x="182" y="775"/>
                </a:lnTo>
                <a:lnTo>
                  <a:pt x="184" y="779"/>
                </a:lnTo>
                <a:lnTo>
                  <a:pt x="188" y="782"/>
                </a:lnTo>
                <a:lnTo>
                  <a:pt x="193" y="786"/>
                </a:lnTo>
                <a:lnTo>
                  <a:pt x="193" y="786"/>
                </a:lnTo>
                <a:lnTo>
                  <a:pt x="191" y="823"/>
                </a:lnTo>
                <a:lnTo>
                  <a:pt x="188" y="855"/>
                </a:lnTo>
                <a:lnTo>
                  <a:pt x="186" y="879"/>
                </a:lnTo>
                <a:lnTo>
                  <a:pt x="186" y="879"/>
                </a:lnTo>
                <a:lnTo>
                  <a:pt x="181" y="898"/>
                </a:lnTo>
                <a:lnTo>
                  <a:pt x="175" y="918"/>
                </a:lnTo>
                <a:lnTo>
                  <a:pt x="168" y="933"/>
                </a:lnTo>
                <a:lnTo>
                  <a:pt x="164" y="942"/>
                </a:lnTo>
                <a:lnTo>
                  <a:pt x="164" y="942"/>
                </a:lnTo>
                <a:lnTo>
                  <a:pt x="162" y="944"/>
                </a:lnTo>
                <a:lnTo>
                  <a:pt x="162" y="945"/>
                </a:lnTo>
                <a:lnTo>
                  <a:pt x="160" y="948"/>
                </a:lnTo>
                <a:lnTo>
                  <a:pt x="156" y="949"/>
                </a:lnTo>
                <a:lnTo>
                  <a:pt x="156" y="949"/>
                </a:lnTo>
                <a:lnTo>
                  <a:pt x="148" y="951"/>
                </a:lnTo>
                <a:lnTo>
                  <a:pt x="148" y="951"/>
                </a:lnTo>
                <a:lnTo>
                  <a:pt x="145" y="956"/>
                </a:lnTo>
                <a:lnTo>
                  <a:pt x="145" y="956"/>
                </a:lnTo>
                <a:lnTo>
                  <a:pt x="131" y="976"/>
                </a:lnTo>
                <a:lnTo>
                  <a:pt x="119" y="997"/>
                </a:lnTo>
                <a:lnTo>
                  <a:pt x="119" y="997"/>
                </a:lnTo>
                <a:lnTo>
                  <a:pt x="116" y="1002"/>
                </a:lnTo>
                <a:lnTo>
                  <a:pt x="111" y="1007"/>
                </a:lnTo>
                <a:lnTo>
                  <a:pt x="98" y="1019"/>
                </a:lnTo>
                <a:lnTo>
                  <a:pt x="85" y="1030"/>
                </a:lnTo>
                <a:lnTo>
                  <a:pt x="81" y="1035"/>
                </a:lnTo>
                <a:lnTo>
                  <a:pt x="78" y="1038"/>
                </a:lnTo>
                <a:lnTo>
                  <a:pt x="78" y="1038"/>
                </a:lnTo>
                <a:lnTo>
                  <a:pt x="78" y="1040"/>
                </a:lnTo>
                <a:lnTo>
                  <a:pt x="78" y="1041"/>
                </a:lnTo>
                <a:lnTo>
                  <a:pt x="82" y="1043"/>
                </a:lnTo>
                <a:lnTo>
                  <a:pt x="88" y="1047"/>
                </a:lnTo>
                <a:lnTo>
                  <a:pt x="94" y="1049"/>
                </a:lnTo>
                <a:lnTo>
                  <a:pt x="110" y="1054"/>
                </a:lnTo>
                <a:lnTo>
                  <a:pt x="123" y="1057"/>
                </a:lnTo>
                <a:lnTo>
                  <a:pt x="123" y="1057"/>
                </a:lnTo>
                <a:lnTo>
                  <a:pt x="129" y="1057"/>
                </a:lnTo>
                <a:lnTo>
                  <a:pt x="137" y="1053"/>
                </a:lnTo>
                <a:lnTo>
                  <a:pt x="160" y="1044"/>
                </a:lnTo>
                <a:lnTo>
                  <a:pt x="186" y="1034"/>
                </a:lnTo>
                <a:lnTo>
                  <a:pt x="207" y="1024"/>
                </a:lnTo>
                <a:lnTo>
                  <a:pt x="207" y="1024"/>
                </a:lnTo>
                <a:lnTo>
                  <a:pt x="227" y="1017"/>
                </a:lnTo>
                <a:lnTo>
                  <a:pt x="244" y="1009"/>
                </a:lnTo>
                <a:lnTo>
                  <a:pt x="251" y="1007"/>
                </a:lnTo>
                <a:lnTo>
                  <a:pt x="257" y="1003"/>
                </a:lnTo>
                <a:lnTo>
                  <a:pt x="261" y="999"/>
                </a:lnTo>
                <a:lnTo>
                  <a:pt x="263" y="994"/>
                </a:lnTo>
                <a:lnTo>
                  <a:pt x="263" y="994"/>
                </a:lnTo>
                <a:lnTo>
                  <a:pt x="264" y="988"/>
                </a:lnTo>
                <a:lnTo>
                  <a:pt x="263" y="982"/>
                </a:lnTo>
                <a:lnTo>
                  <a:pt x="259" y="976"/>
                </a:lnTo>
                <a:lnTo>
                  <a:pt x="256" y="970"/>
                </a:lnTo>
                <a:lnTo>
                  <a:pt x="249" y="959"/>
                </a:lnTo>
                <a:lnTo>
                  <a:pt x="245" y="953"/>
                </a:lnTo>
                <a:lnTo>
                  <a:pt x="245" y="953"/>
                </a:lnTo>
                <a:lnTo>
                  <a:pt x="244" y="942"/>
                </a:lnTo>
                <a:lnTo>
                  <a:pt x="245" y="931"/>
                </a:lnTo>
                <a:lnTo>
                  <a:pt x="246" y="926"/>
                </a:lnTo>
                <a:lnTo>
                  <a:pt x="249" y="920"/>
                </a:lnTo>
                <a:lnTo>
                  <a:pt x="249" y="920"/>
                </a:lnTo>
                <a:lnTo>
                  <a:pt x="257" y="901"/>
                </a:lnTo>
                <a:lnTo>
                  <a:pt x="267" y="874"/>
                </a:lnTo>
                <a:lnTo>
                  <a:pt x="275" y="848"/>
                </a:lnTo>
                <a:lnTo>
                  <a:pt x="278" y="835"/>
                </a:lnTo>
                <a:lnTo>
                  <a:pt x="279" y="827"/>
                </a:lnTo>
                <a:lnTo>
                  <a:pt x="279" y="827"/>
                </a:lnTo>
                <a:lnTo>
                  <a:pt x="279" y="813"/>
                </a:lnTo>
                <a:lnTo>
                  <a:pt x="280" y="800"/>
                </a:lnTo>
                <a:lnTo>
                  <a:pt x="282" y="790"/>
                </a:lnTo>
                <a:lnTo>
                  <a:pt x="282" y="790"/>
                </a:lnTo>
                <a:lnTo>
                  <a:pt x="282" y="792"/>
                </a:lnTo>
                <a:lnTo>
                  <a:pt x="282" y="793"/>
                </a:lnTo>
                <a:lnTo>
                  <a:pt x="284" y="794"/>
                </a:lnTo>
                <a:lnTo>
                  <a:pt x="285" y="794"/>
                </a:lnTo>
                <a:lnTo>
                  <a:pt x="287" y="791"/>
                </a:lnTo>
                <a:lnTo>
                  <a:pt x="290" y="785"/>
                </a:lnTo>
                <a:lnTo>
                  <a:pt x="293" y="775"/>
                </a:lnTo>
                <a:lnTo>
                  <a:pt x="293" y="775"/>
                </a:lnTo>
                <a:lnTo>
                  <a:pt x="296" y="762"/>
                </a:lnTo>
                <a:lnTo>
                  <a:pt x="298" y="748"/>
                </a:lnTo>
                <a:lnTo>
                  <a:pt x="298" y="735"/>
                </a:lnTo>
                <a:lnTo>
                  <a:pt x="297" y="723"/>
                </a:lnTo>
                <a:lnTo>
                  <a:pt x="294" y="703"/>
                </a:lnTo>
                <a:lnTo>
                  <a:pt x="293" y="689"/>
                </a:lnTo>
                <a:lnTo>
                  <a:pt x="293" y="689"/>
                </a:lnTo>
                <a:lnTo>
                  <a:pt x="288" y="652"/>
                </a:lnTo>
                <a:lnTo>
                  <a:pt x="286" y="630"/>
                </a:lnTo>
                <a:lnTo>
                  <a:pt x="286" y="619"/>
                </a:lnTo>
                <a:lnTo>
                  <a:pt x="286" y="619"/>
                </a:lnTo>
                <a:lnTo>
                  <a:pt x="293" y="575"/>
                </a:lnTo>
                <a:lnTo>
                  <a:pt x="293" y="575"/>
                </a:lnTo>
                <a:lnTo>
                  <a:pt x="311" y="599"/>
                </a:lnTo>
                <a:lnTo>
                  <a:pt x="323" y="616"/>
                </a:lnTo>
                <a:lnTo>
                  <a:pt x="328" y="620"/>
                </a:lnTo>
                <a:lnTo>
                  <a:pt x="331" y="623"/>
                </a:lnTo>
                <a:lnTo>
                  <a:pt x="331" y="623"/>
                </a:lnTo>
                <a:lnTo>
                  <a:pt x="332" y="623"/>
                </a:lnTo>
                <a:lnTo>
                  <a:pt x="334" y="624"/>
                </a:lnTo>
                <a:lnTo>
                  <a:pt x="336" y="626"/>
                </a:lnTo>
                <a:lnTo>
                  <a:pt x="338" y="630"/>
                </a:lnTo>
                <a:lnTo>
                  <a:pt x="338" y="630"/>
                </a:lnTo>
                <a:lnTo>
                  <a:pt x="339" y="633"/>
                </a:lnTo>
                <a:lnTo>
                  <a:pt x="344" y="636"/>
                </a:lnTo>
                <a:lnTo>
                  <a:pt x="356" y="643"/>
                </a:lnTo>
                <a:lnTo>
                  <a:pt x="371" y="649"/>
                </a:lnTo>
                <a:lnTo>
                  <a:pt x="377" y="652"/>
                </a:lnTo>
                <a:lnTo>
                  <a:pt x="383" y="652"/>
                </a:lnTo>
                <a:lnTo>
                  <a:pt x="383" y="652"/>
                </a:lnTo>
                <a:lnTo>
                  <a:pt x="390" y="654"/>
                </a:lnTo>
                <a:lnTo>
                  <a:pt x="396" y="657"/>
                </a:lnTo>
                <a:lnTo>
                  <a:pt x="400" y="657"/>
                </a:lnTo>
                <a:lnTo>
                  <a:pt x="402" y="657"/>
                </a:lnTo>
                <a:lnTo>
                  <a:pt x="404" y="655"/>
                </a:lnTo>
                <a:lnTo>
                  <a:pt x="408" y="652"/>
                </a:lnTo>
                <a:lnTo>
                  <a:pt x="408" y="652"/>
                </a:lnTo>
                <a:lnTo>
                  <a:pt x="418" y="642"/>
                </a:lnTo>
                <a:lnTo>
                  <a:pt x="429" y="629"/>
                </a:lnTo>
                <a:lnTo>
                  <a:pt x="437" y="618"/>
                </a:lnTo>
                <a:lnTo>
                  <a:pt x="438" y="613"/>
                </a:lnTo>
                <a:lnTo>
                  <a:pt x="438" y="612"/>
                </a:lnTo>
                <a:lnTo>
                  <a:pt x="438" y="612"/>
                </a:lnTo>
                <a:lnTo>
                  <a:pt x="438" y="612"/>
                </a:lnTo>
                <a:lnTo>
                  <a:pt x="436" y="611"/>
                </a:lnTo>
                <a:lnTo>
                  <a:pt x="433" y="611"/>
                </a:lnTo>
                <a:lnTo>
                  <a:pt x="430" y="614"/>
                </a:lnTo>
                <a:lnTo>
                  <a:pt x="423" y="619"/>
                </a:lnTo>
                <a:lnTo>
                  <a:pt x="423" y="619"/>
                </a:lnTo>
                <a:lnTo>
                  <a:pt x="423" y="618"/>
                </a:lnTo>
                <a:lnTo>
                  <a:pt x="421" y="614"/>
                </a:lnTo>
                <a:lnTo>
                  <a:pt x="421" y="604"/>
                </a:lnTo>
                <a:lnTo>
                  <a:pt x="419" y="591"/>
                </a:lnTo>
                <a:lnTo>
                  <a:pt x="418" y="588"/>
                </a:lnTo>
                <a:lnTo>
                  <a:pt x="415" y="585"/>
                </a:lnTo>
                <a:lnTo>
                  <a:pt x="415" y="585"/>
                </a:lnTo>
                <a:lnTo>
                  <a:pt x="414" y="585"/>
                </a:lnTo>
                <a:lnTo>
                  <a:pt x="412" y="587"/>
                </a:lnTo>
                <a:lnTo>
                  <a:pt x="408" y="593"/>
                </a:lnTo>
                <a:lnTo>
                  <a:pt x="404" y="600"/>
                </a:lnTo>
                <a:lnTo>
                  <a:pt x="404" y="600"/>
                </a:lnTo>
                <a:lnTo>
                  <a:pt x="404" y="596"/>
                </a:lnTo>
                <a:lnTo>
                  <a:pt x="402" y="588"/>
                </a:lnTo>
                <a:lnTo>
                  <a:pt x="401" y="583"/>
                </a:lnTo>
                <a:lnTo>
                  <a:pt x="398" y="581"/>
                </a:lnTo>
                <a:lnTo>
                  <a:pt x="396" y="578"/>
                </a:lnTo>
                <a:lnTo>
                  <a:pt x="394" y="578"/>
                </a:lnTo>
                <a:lnTo>
                  <a:pt x="394" y="578"/>
                </a:lnTo>
                <a:lnTo>
                  <a:pt x="391" y="579"/>
                </a:lnTo>
                <a:lnTo>
                  <a:pt x="389" y="582"/>
                </a:lnTo>
                <a:lnTo>
                  <a:pt x="387" y="585"/>
                </a:lnTo>
                <a:lnTo>
                  <a:pt x="387" y="588"/>
                </a:lnTo>
                <a:lnTo>
                  <a:pt x="386" y="589"/>
                </a:lnTo>
                <a:lnTo>
                  <a:pt x="386" y="589"/>
                </a:lnTo>
                <a:lnTo>
                  <a:pt x="386" y="589"/>
                </a:lnTo>
                <a:lnTo>
                  <a:pt x="384" y="589"/>
                </a:lnTo>
                <a:lnTo>
                  <a:pt x="380" y="591"/>
                </a:lnTo>
                <a:lnTo>
                  <a:pt x="378" y="593"/>
                </a:lnTo>
                <a:lnTo>
                  <a:pt x="375" y="593"/>
                </a:lnTo>
                <a:lnTo>
                  <a:pt x="375" y="593"/>
                </a:lnTo>
                <a:lnTo>
                  <a:pt x="373" y="593"/>
                </a:lnTo>
                <a:lnTo>
                  <a:pt x="371" y="594"/>
                </a:lnTo>
                <a:lnTo>
                  <a:pt x="367" y="591"/>
                </a:lnTo>
                <a:lnTo>
                  <a:pt x="360" y="585"/>
                </a:lnTo>
                <a:lnTo>
                  <a:pt x="360" y="585"/>
                </a:lnTo>
                <a:lnTo>
                  <a:pt x="348" y="571"/>
                </a:lnTo>
                <a:lnTo>
                  <a:pt x="333" y="550"/>
                </a:lnTo>
                <a:lnTo>
                  <a:pt x="315" y="526"/>
                </a:lnTo>
                <a:lnTo>
                  <a:pt x="315" y="526"/>
                </a:lnTo>
                <a:lnTo>
                  <a:pt x="323" y="506"/>
                </a:lnTo>
                <a:lnTo>
                  <a:pt x="328" y="486"/>
                </a:lnTo>
                <a:lnTo>
                  <a:pt x="329" y="475"/>
                </a:lnTo>
                <a:lnTo>
                  <a:pt x="331" y="467"/>
                </a:lnTo>
                <a:lnTo>
                  <a:pt x="331" y="467"/>
                </a:lnTo>
                <a:lnTo>
                  <a:pt x="331" y="404"/>
                </a:lnTo>
                <a:lnTo>
                  <a:pt x="332" y="373"/>
                </a:lnTo>
                <a:lnTo>
                  <a:pt x="333" y="363"/>
                </a:lnTo>
                <a:lnTo>
                  <a:pt x="334" y="360"/>
                </a:lnTo>
                <a:lnTo>
                  <a:pt x="334" y="360"/>
                </a:lnTo>
                <a:lnTo>
                  <a:pt x="337" y="357"/>
                </a:lnTo>
                <a:lnTo>
                  <a:pt x="340" y="351"/>
                </a:lnTo>
                <a:lnTo>
                  <a:pt x="351" y="334"/>
                </a:lnTo>
                <a:lnTo>
                  <a:pt x="357" y="324"/>
                </a:lnTo>
                <a:lnTo>
                  <a:pt x="362" y="314"/>
                </a:lnTo>
                <a:lnTo>
                  <a:pt x="366" y="304"/>
                </a:lnTo>
                <a:lnTo>
                  <a:pt x="367" y="295"/>
                </a:lnTo>
                <a:lnTo>
                  <a:pt x="367" y="295"/>
                </a:lnTo>
                <a:lnTo>
                  <a:pt x="369" y="285"/>
                </a:lnTo>
                <a:lnTo>
                  <a:pt x="375" y="266"/>
                </a:lnTo>
                <a:lnTo>
                  <a:pt x="392" y="221"/>
                </a:lnTo>
                <a:lnTo>
                  <a:pt x="415" y="159"/>
                </a:lnTo>
                <a:lnTo>
                  <a:pt x="415" y="159"/>
                </a:lnTo>
                <a:lnTo>
                  <a:pt x="419" y="163"/>
                </a:lnTo>
                <a:lnTo>
                  <a:pt x="427" y="171"/>
                </a:lnTo>
                <a:lnTo>
                  <a:pt x="438" y="181"/>
                </a:lnTo>
                <a:lnTo>
                  <a:pt x="445" y="186"/>
                </a:lnTo>
                <a:lnTo>
                  <a:pt x="453" y="188"/>
                </a:lnTo>
                <a:lnTo>
                  <a:pt x="453" y="188"/>
                </a:lnTo>
                <a:lnTo>
                  <a:pt x="464" y="193"/>
                </a:lnTo>
                <a:lnTo>
                  <a:pt x="472" y="198"/>
                </a:lnTo>
                <a:lnTo>
                  <a:pt x="478" y="200"/>
                </a:lnTo>
                <a:lnTo>
                  <a:pt x="487" y="204"/>
                </a:lnTo>
                <a:lnTo>
                  <a:pt x="487" y="204"/>
                </a:lnTo>
                <a:lnTo>
                  <a:pt x="494" y="206"/>
                </a:lnTo>
                <a:lnTo>
                  <a:pt x="499" y="208"/>
                </a:lnTo>
                <a:lnTo>
                  <a:pt x="501" y="210"/>
                </a:lnTo>
                <a:lnTo>
                  <a:pt x="506" y="210"/>
                </a:lnTo>
                <a:lnTo>
                  <a:pt x="519" y="207"/>
                </a:lnTo>
                <a:lnTo>
                  <a:pt x="519" y="207"/>
                </a:lnTo>
                <a:lnTo>
                  <a:pt x="535" y="202"/>
                </a:lnTo>
                <a:lnTo>
                  <a:pt x="541" y="200"/>
                </a:lnTo>
                <a:lnTo>
                  <a:pt x="545" y="196"/>
                </a:lnTo>
                <a:lnTo>
                  <a:pt x="548" y="193"/>
                </a:lnTo>
                <a:lnTo>
                  <a:pt x="551" y="188"/>
                </a:lnTo>
                <a:lnTo>
                  <a:pt x="552" y="182"/>
                </a:lnTo>
                <a:lnTo>
                  <a:pt x="553" y="173"/>
                </a:lnTo>
                <a:lnTo>
                  <a:pt x="553" y="173"/>
                </a:lnTo>
                <a:lnTo>
                  <a:pt x="555" y="144"/>
                </a:lnTo>
                <a:lnTo>
                  <a:pt x="555" y="132"/>
                </a:lnTo>
                <a:lnTo>
                  <a:pt x="553" y="122"/>
                </a:lnTo>
                <a:lnTo>
                  <a:pt x="553" y="122"/>
                </a:lnTo>
                <a:lnTo>
                  <a:pt x="549" y="112"/>
                </a:lnTo>
                <a:lnTo>
                  <a:pt x="546" y="101"/>
                </a:lnTo>
                <a:lnTo>
                  <a:pt x="530" y="70"/>
                </a:lnTo>
                <a:lnTo>
                  <a:pt x="530" y="70"/>
                </a:lnTo>
                <a:lnTo>
                  <a:pt x="526" y="59"/>
                </a:lnTo>
                <a:lnTo>
                  <a:pt x="524" y="49"/>
                </a:lnTo>
                <a:lnTo>
                  <a:pt x="520" y="32"/>
                </a:lnTo>
                <a:lnTo>
                  <a:pt x="518" y="26"/>
                </a:lnTo>
                <a:lnTo>
                  <a:pt x="516" y="20"/>
                </a:lnTo>
                <a:lnTo>
                  <a:pt x="511" y="16"/>
                </a:lnTo>
                <a:lnTo>
                  <a:pt x="505" y="14"/>
                </a:lnTo>
                <a:lnTo>
                  <a:pt x="505" y="14"/>
                </a:lnTo>
                <a:lnTo>
                  <a:pt x="484" y="10"/>
                </a:lnTo>
                <a:lnTo>
                  <a:pt x="459" y="8"/>
                </a:lnTo>
                <a:lnTo>
                  <a:pt x="435" y="7"/>
                </a:lnTo>
                <a:lnTo>
                  <a:pt x="419" y="7"/>
                </a:lnTo>
                <a:lnTo>
                  <a:pt x="419" y="7"/>
                </a:lnTo>
                <a:lnTo>
                  <a:pt x="408" y="9"/>
                </a:lnTo>
                <a:lnTo>
                  <a:pt x="395" y="13"/>
                </a:lnTo>
                <a:lnTo>
                  <a:pt x="379" y="18"/>
                </a:lnTo>
                <a:lnTo>
                  <a:pt x="379" y="18"/>
                </a:lnTo>
                <a:lnTo>
                  <a:pt x="361" y="7"/>
                </a:lnTo>
                <a:lnTo>
                  <a:pt x="349" y="1"/>
                </a:lnTo>
                <a:lnTo>
                  <a:pt x="344" y="0"/>
                </a:lnTo>
                <a:lnTo>
                  <a:pt x="342" y="0"/>
                </a:lnTo>
                <a:lnTo>
                  <a:pt x="342" y="0"/>
                </a:lnTo>
                <a:lnTo>
                  <a:pt x="339" y="2"/>
                </a:lnTo>
                <a:lnTo>
                  <a:pt x="338" y="6"/>
                </a:lnTo>
                <a:lnTo>
                  <a:pt x="336" y="12"/>
                </a:lnTo>
                <a:lnTo>
                  <a:pt x="334" y="21"/>
                </a:lnTo>
                <a:lnTo>
                  <a:pt x="334" y="21"/>
                </a:lnTo>
                <a:lnTo>
                  <a:pt x="334" y="37"/>
                </a:lnTo>
                <a:lnTo>
                  <a:pt x="336" y="55"/>
                </a:lnTo>
                <a:lnTo>
                  <a:pt x="338" y="77"/>
                </a:lnTo>
                <a:lnTo>
                  <a:pt x="308" y="114"/>
                </a:lnTo>
                <a:lnTo>
                  <a:pt x="308" y="114"/>
                </a:lnTo>
                <a:lnTo>
                  <a:pt x="299" y="125"/>
                </a:lnTo>
                <a:lnTo>
                  <a:pt x="293" y="132"/>
                </a:lnTo>
                <a:lnTo>
                  <a:pt x="290" y="136"/>
                </a:lnTo>
                <a:lnTo>
                  <a:pt x="290" y="136"/>
                </a:lnTo>
                <a:lnTo>
                  <a:pt x="288" y="131"/>
                </a:lnTo>
                <a:lnTo>
                  <a:pt x="286" y="122"/>
                </a:lnTo>
                <a:lnTo>
                  <a:pt x="285" y="108"/>
                </a:lnTo>
                <a:lnTo>
                  <a:pt x="282" y="100"/>
                </a:lnTo>
                <a:lnTo>
                  <a:pt x="282" y="100"/>
                </a:lnTo>
                <a:lnTo>
                  <a:pt x="280" y="96"/>
                </a:lnTo>
                <a:lnTo>
                  <a:pt x="275" y="91"/>
                </a:lnTo>
                <a:lnTo>
                  <a:pt x="262" y="82"/>
                </a:lnTo>
                <a:lnTo>
                  <a:pt x="245" y="70"/>
                </a:lnTo>
                <a:lnTo>
                  <a:pt x="189" y="66"/>
                </a:lnTo>
                <a:lnTo>
                  <a:pt x="156" y="88"/>
                </a:lnTo>
                <a:lnTo>
                  <a:pt x="148" y="114"/>
                </a:lnTo>
                <a:lnTo>
                  <a:pt x="148" y="114"/>
                </a:lnTo>
                <a:lnTo>
                  <a:pt x="149" y="136"/>
                </a:lnTo>
                <a:lnTo>
                  <a:pt x="149" y="149"/>
                </a:lnTo>
                <a:lnTo>
                  <a:pt x="149" y="154"/>
                </a:lnTo>
                <a:lnTo>
                  <a:pt x="148" y="155"/>
                </a:lnTo>
                <a:lnTo>
                  <a:pt x="148" y="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00100C8C-74C8-4E3E-A0E1-F405FA625571}"/>
              </a:ext>
            </a:extLst>
          </p:cNvPr>
          <p:cNvSpPr>
            <a:spLocks/>
          </p:cNvSpPr>
          <p:nvPr/>
        </p:nvSpPr>
        <p:spPr bwMode="auto">
          <a:xfrm>
            <a:off x="6189344" y="2722470"/>
            <a:ext cx="1238931" cy="1656574"/>
          </a:xfrm>
          <a:custGeom>
            <a:avLst/>
            <a:gdLst>
              <a:gd name="T0" fmla="*/ 360 w 1062"/>
              <a:gd name="T1" fmla="*/ 681 h 1420"/>
              <a:gd name="T2" fmla="*/ 389 w 1062"/>
              <a:gd name="T3" fmla="*/ 755 h 1420"/>
              <a:gd name="T4" fmla="*/ 290 w 1062"/>
              <a:gd name="T5" fmla="*/ 1012 h 1420"/>
              <a:gd name="T6" fmla="*/ 217 w 1062"/>
              <a:gd name="T7" fmla="*/ 1093 h 1420"/>
              <a:gd name="T8" fmla="*/ 173 w 1062"/>
              <a:gd name="T9" fmla="*/ 1125 h 1420"/>
              <a:gd name="T10" fmla="*/ 97 w 1062"/>
              <a:gd name="T11" fmla="*/ 1271 h 1420"/>
              <a:gd name="T12" fmla="*/ 11 w 1062"/>
              <a:gd name="T13" fmla="*/ 1365 h 1420"/>
              <a:gd name="T14" fmla="*/ 7 w 1062"/>
              <a:gd name="T15" fmla="*/ 1407 h 1420"/>
              <a:gd name="T16" fmla="*/ 96 w 1062"/>
              <a:gd name="T17" fmla="*/ 1406 h 1420"/>
              <a:gd name="T18" fmla="*/ 104 w 1062"/>
              <a:gd name="T19" fmla="*/ 1379 h 1420"/>
              <a:gd name="T20" fmla="*/ 177 w 1062"/>
              <a:gd name="T21" fmla="*/ 1318 h 1420"/>
              <a:gd name="T22" fmla="*/ 292 w 1062"/>
              <a:gd name="T23" fmla="*/ 1241 h 1420"/>
              <a:gd name="T24" fmla="*/ 411 w 1062"/>
              <a:gd name="T25" fmla="*/ 1168 h 1420"/>
              <a:gd name="T26" fmla="*/ 486 w 1062"/>
              <a:gd name="T27" fmla="*/ 1060 h 1420"/>
              <a:gd name="T28" fmla="*/ 677 w 1062"/>
              <a:gd name="T29" fmla="*/ 1021 h 1420"/>
              <a:gd name="T30" fmla="*/ 731 w 1062"/>
              <a:gd name="T31" fmla="*/ 1158 h 1420"/>
              <a:gd name="T32" fmla="*/ 770 w 1062"/>
              <a:gd name="T33" fmla="*/ 1315 h 1420"/>
              <a:gd name="T34" fmla="*/ 774 w 1062"/>
              <a:gd name="T35" fmla="*/ 1391 h 1420"/>
              <a:gd name="T36" fmla="*/ 883 w 1062"/>
              <a:gd name="T37" fmla="*/ 1420 h 1420"/>
              <a:gd name="T38" fmla="*/ 928 w 1062"/>
              <a:gd name="T39" fmla="*/ 1398 h 1420"/>
              <a:gd name="T40" fmla="*/ 896 w 1062"/>
              <a:gd name="T41" fmla="*/ 1345 h 1420"/>
              <a:gd name="T42" fmla="*/ 883 w 1062"/>
              <a:gd name="T43" fmla="*/ 1171 h 1420"/>
              <a:gd name="T44" fmla="*/ 873 w 1062"/>
              <a:gd name="T45" fmla="*/ 1061 h 1420"/>
              <a:gd name="T46" fmla="*/ 864 w 1062"/>
              <a:gd name="T47" fmla="*/ 992 h 1420"/>
              <a:gd name="T48" fmla="*/ 839 w 1062"/>
              <a:gd name="T49" fmla="*/ 933 h 1420"/>
              <a:gd name="T50" fmla="*/ 783 w 1062"/>
              <a:gd name="T51" fmla="*/ 823 h 1420"/>
              <a:gd name="T52" fmla="*/ 835 w 1062"/>
              <a:gd name="T53" fmla="*/ 803 h 1420"/>
              <a:gd name="T54" fmla="*/ 910 w 1062"/>
              <a:gd name="T55" fmla="*/ 820 h 1420"/>
              <a:gd name="T56" fmla="*/ 1019 w 1062"/>
              <a:gd name="T57" fmla="*/ 768 h 1420"/>
              <a:gd name="T58" fmla="*/ 1060 w 1062"/>
              <a:gd name="T59" fmla="*/ 708 h 1420"/>
              <a:gd name="T60" fmla="*/ 996 w 1062"/>
              <a:gd name="T61" fmla="*/ 572 h 1420"/>
              <a:gd name="T62" fmla="*/ 1019 w 1062"/>
              <a:gd name="T63" fmla="*/ 516 h 1420"/>
              <a:gd name="T64" fmla="*/ 977 w 1062"/>
              <a:gd name="T65" fmla="*/ 451 h 1420"/>
              <a:gd name="T66" fmla="*/ 842 w 1062"/>
              <a:gd name="T67" fmla="*/ 357 h 1420"/>
              <a:gd name="T68" fmla="*/ 731 w 1062"/>
              <a:gd name="T69" fmla="*/ 289 h 1420"/>
              <a:gd name="T70" fmla="*/ 757 w 1062"/>
              <a:gd name="T71" fmla="*/ 269 h 1420"/>
              <a:gd name="T72" fmla="*/ 786 w 1062"/>
              <a:gd name="T73" fmla="*/ 186 h 1420"/>
              <a:gd name="T74" fmla="*/ 784 w 1062"/>
              <a:gd name="T75" fmla="*/ 131 h 1420"/>
              <a:gd name="T76" fmla="*/ 783 w 1062"/>
              <a:gd name="T77" fmla="*/ 51 h 1420"/>
              <a:gd name="T78" fmla="*/ 743 w 1062"/>
              <a:gd name="T79" fmla="*/ 15 h 1420"/>
              <a:gd name="T80" fmla="*/ 670 w 1062"/>
              <a:gd name="T81" fmla="*/ 1 h 1420"/>
              <a:gd name="T82" fmla="*/ 602 w 1062"/>
              <a:gd name="T83" fmla="*/ 7 h 1420"/>
              <a:gd name="T84" fmla="*/ 563 w 1062"/>
              <a:gd name="T85" fmla="*/ 51 h 1420"/>
              <a:gd name="T86" fmla="*/ 544 w 1062"/>
              <a:gd name="T87" fmla="*/ 92 h 1420"/>
              <a:gd name="T88" fmla="*/ 528 w 1062"/>
              <a:gd name="T89" fmla="*/ 144 h 1420"/>
              <a:gd name="T90" fmla="*/ 556 w 1062"/>
              <a:gd name="T91" fmla="*/ 184 h 1420"/>
              <a:gd name="T92" fmla="*/ 578 w 1062"/>
              <a:gd name="T93" fmla="*/ 245 h 1420"/>
              <a:gd name="T94" fmla="*/ 594 w 1062"/>
              <a:gd name="T95" fmla="*/ 286 h 1420"/>
              <a:gd name="T96" fmla="*/ 522 w 1062"/>
              <a:gd name="T97" fmla="*/ 306 h 1420"/>
              <a:gd name="T98" fmla="*/ 430 w 1062"/>
              <a:gd name="T99" fmla="*/ 297 h 1420"/>
              <a:gd name="T100" fmla="*/ 302 w 1062"/>
              <a:gd name="T101" fmla="*/ 217 h 1420"/>
              <a:gd name="T102" fmla="*/ 417 w 1062"/>
              <a:gd name="T103" fmla="*/ 109 h 1420"/>
              <a:gd name="T104" fmla="*/ 471 w 1062"/>
              <a:gd name="T105" fmla="*/ 70 h 1420"/>
              <a:gd name="T106" fmla="*/ 464 w 1062"/>
              <a:gd name="T107" fmla="*/ 25 h 1420"/>
              <a:gd name="T108" fmla="*/ 401 w 1062"/>
              <a:gd name="T109" fmla="*/ 20 h 1420"/>
              <a:gd name="T110" fmla="*/ 353 w 1062"/>
              <a:gd name="T111" fmla="*/ 31 h 1420"/>
              <a:gd name="T112" fmla="*/ 297 w 1062"/>
              <a:gd name="T113" fmla="*/ 86 h 1420"/>
              <a:gd name="T114" fmla="*/ 202 w 1062"/>
              <a:gd name="T115" fmla="*/ 200 h 1420"/>
              <a:gd name="T116" fmla="*/ 131 w 1062"/>
              <a:gd name="T117" fmla="*/ 325 h 1420"/>
              <a:gd name="T118" fmla="*/ 225 w 1062"/>
              <a:gd name="T119" fmla="*/ 383 h 1420"/>
              <a:gd name="T120" fmla="*/ 256 w 1062"/>
              <a:gd name="T121" fmla="*/ 437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2" h="1420">
                <a:moveTo>
                  <a:pt x="382" y="495"/>
                </a:moveTo>
                <a:lnTo>
                  <a:pt x="382" y="495"/>
                </a:lnTo>
                <a:lnTo>
                  <a:pt x="371" y="563"/>
                </a:lnTo>
                <a:lnTo>
                  <a:pt x="363" y="619"/>
                </a:lnTo>
                <a:lnTo>
                  <a:pt x="361" y="645"/>
                </a:lnTo>
                <a:lnTo>
                  <a:pt x="360" y="665"/>
                </a:lnTo>
                <a:lnTo>
                  <a:pt x="360" y="665"/>
                </a:lnTo>
                <a:lnTo>
                  <a:pt x="360" y="681"/>
                </a:lnTo>
                <a:lnTo>
                  <a:pt x="362" y="695"/>
                </a:lnTo>
                <a:lnTo>
                  <a:pt x="365" y="709"/>
                </a:lnTo>
                <a:lnTo>
                  <a:pt x="367" y="720"/>
                </a:lnTo>
                <a:lnTo>
                  <a:pt x="372" y="735"/>
                </a:lnTo>
                <a:lnTo>
                  <a:pt x="377" y="743"/>
                </a:lnTo>
                <a:lnTo>
                  <a:pt x="377" y="743"/>
                </a:lnTo>
                <a:lnTo>
                  <a:pt x="389" y="755"/>
                </a:lnTo>
                <a:lnTo>
                  <a:pt x="389" y="755"/>
                </a:lnTo>
                <a:lnTo>
                  <a:pt x="382" y="807"/>
                </a:lnTo>
                <a:lnTo>
                  <a:pt x="382" y="807"/>
                </a:lnTo>
                <a:lnTo>
                  <a:pt x="376" y="823"/>
                </a:lnTo>
                <a:lnTo>
                  <a:pt x="363" y="849"/>
                </a:lnTo>
                <a:lnTo>
                  <a:pt x="344" y="893"/>
                </a:lnTo>
                <a:lnTo>
                  <a:pt x="344" y="893"/>
                </a:lnTo>
                <a:lnTo>
                  <a:pt x="315" y="954"/>
                </a:lnTo>
                <a:lnTo>
                  <a:pt x="290" y="1012"/>
                </a:lnTo>
                <a:lnTo>
                  <a:pt x="290" y="1012"/>
                </a:lnTo>
                <a:lnTo>
                  <a:pt x="276" y="1054"/>
                </a:lnTo>
                <a:lnTo>
                  <a:pt x="276" y="1054"/>
                </a:lnTo>
                <a:lnTo>
                  <a:pt x="253" y="1071"/>
                </a:lnTo>
                <a:lnTo>
                  <a:pt x="234" y="1085"/>
                </a:lnTo>
                <a:lnTo>
                  <a:pt x="220" y="1092"/>
                </a:lnTo>
                <a:lnTo>
                  <a:pt x="220" y="1092"/>
                </a:lnTo>
                <a:lnTo>
                  <a:pt x="217" y="1093"/>
                </a:lnTo>
                <a:lnTo>
                  <a:pt x="212" y="1094"/>
                </a:lnTo>
                <a:lnTo>
                  <a:pt x="205" y="1095"/>
                </a:lnTo>
                <a:lnTo>
                  <a:pt x="200" y="1097"/>
                </a:lnTo>
                <a:lnTo>
                  <a:pt x="195" y="1100"/>
                </a:lnTo>
                <a:lnTo>
                  <a:pt x="189" y="1105"/>
                </a:lnTo>
                <a:lnTo>
                  <a:pt x="182" y="1114"/>
                </a:lnTo>
                <a:lnTo>
                  <a:pt x="182" y="1114"/>
                </a:lnTo>
                <a:lnTo>
                  <a:pt x="173" y="1125"/>
                </a:lnTo>
                <a:lnTo>
                  <a:pt x="166" y="1137"/>
                </a:lnTo>
                <a:lnTo>
                  <a:pt x="153" y="1163"/>
                </a:lnTo>
                <a:lnTo>
                  <a:pt x="140" y="1191"/>
                </a:lnTo>
                <a:lnTo>
                  <a:pt x="128" y="1214"/>
                </a:lnTo>
                <a:lnTo>
                  <a:pt x="128" y="1214"/>
                </a:lnTo>
                <a:lnTo>
                  <a:pt x="113" y="1246"/>
                </a:lnTo>
                <a:lnTo>
                  <a:pt x="106" y="1258"/>
                </a:lnTo>
                <a:lnTo>
                  <a:pt x="97" y="1271"/>
                </a:lnTo>
                <a:lnTo>
                  <a:pt x="97" y="1271"/>
                </a:lnTo>
                <a:lnTo>
                  <a:pt x="57" y="1315"/>
                </a:lnTo>
                <a:lnTo>
                  <a:pt x="57" y="1315"/>
                </a:lnTo>
                <a:lnTo>
                  <a:pt x="45" y="1328"/>
                </a:lnTo>
                <a:lnTo>
                  <a:pt x="30" y="1341"/>
                </a:lnTo>
                <a:lnTo>
                  <a:pt x="24" y="1348"/>
                </a:lnTo>
                <a:lnTo>
                  <a:pt x="17" y="1356"/>
                </a:lnTo>
                <a:lnTo>
                  <a:pt x="11" y="1365"/>
                </a:lnTo>
                <a:lnTo>
                  <a:pt x="6" y="1374"/>
                </a:lnTo>
                <a:lnTo>
                  <a:pt x="6" y="1374"/>
                </a:lnTo>
                <a:lnTo>
                  <a:pt x="2" y="1384"/>
                </a:lnTo>
                <a:lnTo>
                  <a:pt x="1" y="1391"/>
                </a:lnTo>
                <a:lnTo>
                  <a:pt x="0" y="1397"/>
                </a:lnTo>
                <a:lnTo>
                  <a:pt x="1" y="1401"/>
                </a:lnTo>
                <a:lnTo>
                  <a:pt x="3" y="1405"/>
                </a:lnTo>
                <a:lnTo>
                  <a:pt x="7" y="1407"/>
                </a:lnTo>
                <a:lnTo>
                  <a:pt x="18" y="1412"/>
                </a:lnTo>
                <a:lnTo>
                  <a:pt x="18" y="1412"/>
                </a:lnTo>
                <a:lnTo>
                  <a:pt x="26" y="1413"/>
                </a:lnTo>
                <a:lnTo>
                  <a:pt x="36" y="1413"/>
                </a:lnTo>
                <a:lnTo>
                  <a:pt x="62" y="1412"/>
                </a:lnTo>
                <a:lnTo>
                  <a:pt x="83" y="1409"/>
                </a:lnTo>
                <a:lnTo>
                  <a:pt x="92" y="1407"/>
                </a:lnTo>
                <a:lnTo>
                  <a:pt x="96" y="1406"/>
                </a:lnTo>
                <a:lnTo>
                  <a:pt x="96" y="1406"/>
                </a:lnTo>
                <a:lnTo>
                  <a:pt x="99" y="1400"/>
                </a:lnTo>
                <a:lnTo>
                  <a:pt x="104" y="1392"/>
                </a:lnTo>
                <a:lnTo>
                  <a:pt x="106" y="1385"/>
                </a:lnTo>
                <a:lnTo>
                  <a:pt x="106" y="1381"/>
                </a:lnTo>
                <a:lnTo>
                  <a:pt x="105" y="1380"/>
                </a:lnTo>
                <a:lnTo>
                  <a:pt x="105" y="1380"/>
                </a:lnTo>
                <a:lnTo>
                  <a:pt x="104" y="1379"/>
                </a:lnTo>
                <a:lnTo>
                  <a:pt x="105" y="1378"/>
                </a:lnTo>
                <a:lnTo>
                  <a:pt x="109" y="1373"/>
                </a:lnTo>
                <a:lnTo>
                  <a:pt x="125" y="1361"/>
                </a:lnTo>
                <a:lnTo>
                  <a:pt x="144" y="1348"/>
                </a:lnTo>
                <a:lnTo>
                  <a:pt x="160" y="1335"/>
                </a:lnTo>
                <a:lnTo>
                  <a:pt x="160" y="1335"/>
                </a:lnTo>
                <a:lnTo>
                  <a:pt x="169" y="1326"/>
                </a:lnTo>
                <a:lnTo>
                  <a:pt x="177" y="1318"/>
                </a:lnTo>
                <a:lnTo>
                  <a:pt x="182" y="1312"/>
                </a:lnTo>
                <a:lnTo>
                  <a:pt x="182" y="1312"/>
                </a:lnTo>
                <a:lnTo>
                  <a:pt x="193" y="1304"/>
                </a:lnTo>
                <a:lnTo>
                  <a:pt x="222" y="1282"/>
                </a:lnTo>
                <a:lnTo>
                  <a:pt x="239" y="1270"/>
                </a:lnTo>
                <a:lnTo>
                  <a:pt x="258" y="1259"/>
                </a:lnTo>
                <a:lnTo>
                  <a:pt x="275" y="1248"/>
                </a:lnTo>
                <a:lnTo>
                  <a:pt x="292" y="1241"/>
                </a:lnTo>
                <a:lnTo>
                  <a:pt x="292" y="1241"/>
                </a:lnTo>
                <a:lnTo>
                  <a:pt x="321" y="1229"/>
                </a:lnTo>
                <a:lnTo>
                  <a:pt x="349" y="1214"/>
                </a:lnTo>
                <a:lnTo>
                  <a:pt x="373" y="1200"/>
                </a:lnTo>
                <a:lnTo>
                  <a:pt x="393" y="1188"/>
                </a:lnTo>
                <a:lnTo>
                  <a:pt x="393" y="1188"/>
                </a:lnTo>
                <a:lnTo>
                  <a:pt x="402" y="1179"/>
                </a:lnTo>
                <a:lnTo>
                  <a:pt x="411" y="1168"/>
                </a:lnTo>
                <a:lnTo>
                  <a:pt x="419" y="1155"/>
                </a:lnTo>
                <a:lnTo>
                  <a:pt x="426" y="1141"/>
                </a:lnTo>
                <a:lnTo>
                  <a:pt x="439" y="1118"/>
                </a:lnTo>
                <a:lnTo>
                  <a:pt x="443" y="1108"/>
                </a:lnTo>
                <a:lnTo>
                  <a:pt x="443" y="1108"/>
                </a:lnTo>
                <a:lnTo>
                  <a:pt x="462" y="1086"/>
                </a:lnTo>
                <a:lnTo>
                  <a:pt x="476" y="1070"/>
                </a:lnTo>
                <a:lnTo>
                  <a:pt x="486" y="1060"/>
                </a:lnTo>
                <a:lnTo>
                  <a:pt x="486" y="1060"/>
                </a:lnTo>
                <a:lnTo>
                  <a:pt x="497" y="1051"/>
                </a:lnTo>
                <a:lnTo>
                  <a:pt x="515" y="1035"/>
                </a:lnTo>
                <a:lnTo>
                  <a:pt x="539" y="1012"/>
                </a:lnTo>
                <a:lnTo>
                  <a:pt x="539" y="1012"/>
                </a:lnTo>
                <a:lnTo>
                  <a:pt x="608" y="1017"/>
                </a:lnTo>
                <a:lnTo>
                  <a:pt x="656" y="1020"/>
                </a:lnTo>
                <a:lnTo>
                  <a:pt x="677" y="1021"/>
                </a:lnTo>
                <a:lnTo>
                  <a:pt x="677" y="1021"/>
                </a:lnTo>
                <a:lnTo>
                  <a:pt x="703" y="1048"/>
                </a:lnTo>
                <a:lnTo>
                  <a:pt x="726" y="1075"/>
                </a:lnTo>
                <a:lnTo>
                  <a:pt x="726" y="1075"/>
                </a:lnTo>
                <a:lnTo>
                  <a:pt x="727" y="1103"/>
                </a:lnTo>
                <a:lnTo>
                  <a:pt x="728" y="1148"/>
                </a:lnTo>
                <a:lnTo>
                  <a:pt x="728" y="1148"/>
                </a:lnTo>
                <a:lnTo>
                  <a:pt x="731" y="1158"/>
                </a:lnTo>
                <a:lnTo>
                  <a:pt x="733" y="1173"/>
                </a:lnTo>
                <a:lnTo>
                  <a:pt x="744" y="1211"/>
                </a:lnTo>
                <a:lnTo>
                  <a:pt x="755" y="1246"/>
                </a:lnTo>
                <a:lnTo>
                  <a:pt x="762" y="1269"/>
                </a:lnTo>
                <a:lnTo>
                  <a:pt x="762" y="1269"/>
                </a:lnTo>
                <a:lnTo>
                  <a:pt x="768" y="1291"/>
                </a:lnTo>
                <a:lnTo>
                  <a:pt x="770" y="1303"/>
                </a:lnTo>
                <a:lnTo>
                  <a:pt x="770" y="1315"/>
                </a:lnTo>
                <a:lnTo>
                  <a:pt x="770" y="1315"/>
                </a:lnTo>
                <a:lnTo>
                  <a:pt x="765" y="1346"/>
                </a:lnTo>
                <a:lnTo>
                  <a:pt x="763" y="1363"/>
                </a:lnTo>
                <a:lnTo>
                  <a:pt x="765" y="1369"/>
                </a:lnTo>
                <a:lnTo>
                  <a:pt x="766" y="1375"/>
                </a:lnTo>
                <a:lnTo>
                  <a:pt x="766" y="1375"/>
                </a:lnTo>
                <a:lnTo>
                  <a:pt x="770" y="1385"/>
                </a:lnTo>
                <a:lnTo>
                  <a:pt x="774" y="1391"/>
                </a:lnTo>
                <a:lnTo>
                  <a:pt x="779" y="1396"/>
                </a:lnTo>
                <a:lnTo>
                  <a:pt x="783" y="1398"/>
                </a:lnTo>
                <a:lnTo>
                  <a:pt x="783" y="1398"/>
                </a:lnTo>
                <a:lnTo>
                  <a:pt x="796" y="1402"/>
                </a:lnTo>
                <a:lnTo>
                  <a:pt x="829" y="1412"/>
                </a:lnTo>
                <a:lnTo>
                  <a:pt x="847" y="1415"/>
                </a:lnTo>
                <a:lnTo>
                  <a:pt x="866" y="1419"/>
                </a:lnTo>
                <a:lnTo>
                  <a:pt x="883" y="1420"/>
                </a:lnTo>
                <a:lnTo>
                  <a:pt x="891" y="1419"/>
                </a:lnTo>
                <a:lnTo>
                  <a:pt x="898" y="1418"/>
                </a:lnTo>
                <a:lnTo>
                  <a:pt x="898" y="1418"/>
                </a:lnTo>
                <a:lnTo>
                  <a:pt x="909" y="1415"/>
                </a:lnTo>
                <a:lnTo>
                  <a:pt x="917" y="1412"/>
                </a:lnTo>
                <a:lnTo>
                  <a:pt x="923" y="1407"/>
                </a:lnTo>
                <a:lnTo>
                  <a:pt x="927" y="1403"/>
                </a:lnTo>
                <a:lnTo>
                  <a:pt x="928" y="1398"/>
                </a:lnTo>
                <a:lnTo>
                  <a:pt x="928" y="1394"/>
                </a:lnTo>
                <a:lnTo>
                  <a:pt x="927" y="1388"/>
                </a:lnTo>
                <a:lnTo>
                  <a:pt x="926" y="1383"/>
                </a:lnTo>
                <a:lnTo>
                  <a:pt x="926" y="1383"/>
                </a:lnTo>
                <a:lnTo>
                  <a:pt x="917" y="1371"/>
                </a:lnTo>
                <a:lnTo>
                  <a:pt x="908" y="1358"/>
                </a:lnTo>
                <a:lnTo>
                  <a:pt x="896" y="1345"/>
                </a:lnTo>
                <a:lnTo>
                  <a:pt x="896" y="1345"/>
                </a:lnTo>
                <a:lnTo>
                  <a:pt x="893" y="1337"/>
                </a:lnTo>
                <a:lnTo>
                  <a:pt x="887" y="1317"/>
                </a:lnTo>
                <a:lnTo>
                  <a:pt x="885" y="1304"/>
                </a:lnTo>
                <a:lnTo>
                  <a:pt x="882" y="1289"/>
                </a:lnTo>
                <a:lnTo>
                  <a:pt x="880" y="1275"/>
                </a:lnTo>
                <a:lnTo>
                  <a:pt x="880" y="1259"/>
                </a:lnTo>
                <a:lnTo>
                  <a:pt x="880" y="1259"/>
                </a:lnTo>
                <a:lnTo>
                  <a:pt x="883" y="1171"/>
                </a:lnTo>
                <a:lnTo>
                  <a:pt x="885" y="1126"/>
                </a:lnTo>
                <a:lnTo>
                  <a:pt x="883" y="1108"/>
                </a:lnTo>
                <a:lnTo>
                  <a:pt x="882" y="1095"/>
                </a:lnTo>
                <a:lnTo>
                  <a:pt x="882" y="1095"/>
                </a:lnTo>
                <a:lnTo>
                  <a:pt x="877" y="1070"/>
                </a:lnTo>
                <a:lnTo>
                  <a:pt x="876" y="1063"/>
                </a:lnTo>
                <a:lnTo>
                  <a:pt x="875" y="1061"/>
                </a:lnTo>
                <a:lnTo>
                  <a:pt x="873" y="1061"/>
                </a:lnTo>
                <a:lnTo>
                  <a:pt x="873" y="1061"/>
                </a:lnTo>
                <a:lnTo>
                  <a:pt x="870" y="1060"/>
                </a:lnTo>
                <a:lnTo>
                  <a:pt x="869" y="1059"/>
                </a:lnTo>
                <a:lnTo>
                  <a:pt x="868" y="1054"/>
                </a:lnTo>
                <a:lnTo>
                  <a:pt x="868" y="1045"/>
                </a:lnTo>
                <a:lnTo>
                  <a:pt x="868" y="1045"/>
                </a:lnTo>
                <a:lnTo>
                  <a:pt x="866" y="1014"/>
                </a:lnTo>
                <a:lnTo>
                  <a:pt x="864" y="992"/>
                </a:lnTo>
                <a:lnTo>
                  <a:pt x="864" y="992"/>
                </a:lnTo>
                <a:lnTo>
                  <a:pt x="860" y="974"/>
                </a:lnTo>
                <a:lnTo>
                  <a:pt x="858" y="958"/>
                </a:lnTo>
                <a:lnTo>
                  <a:pt x="858" y="958"/>
                </a:lnTo>
                <a:lnTo>
                  <a:pt x="850" y="946"/>
                </a:lnTo>
                <a:lnTo>
                  <a:pt x="843" y="938"/>
                </a:lnTo>
                <a:lnTo>
                  <a:pt x="839" y="933"/>
                </a:lnTo>
                <a:lnTo>
                  <a:pt x="839" y="933"/>
                </a:lnTo>
                <a:lnTo>
                  <a:pt x="824" y="922"/>
                </a:lnTo>
                <a:lnTo>
                  <a:pt x="812" y="914"/>
                </a:lnTo>
                <a:lnTo>
                  <a:pt x="812" y="914"/>
                </a:lnTo>
                <a:lnTo>
                  <a:pt x="797" y="853"/>
                </a:lnTo>
                <a:lnTo>
                  <a:pt x="797" y="853"/>
                </a:lnTo>
                <a:lnTo>
                  <a:pt x="795" y="846"/>
                </a:lnTo>
                <a:lnTo>
                  <a:pt x="790" y="835"/>
                </a:lnTo>
                <a:lnTo>
                  <a:pt x="783" y="823"/>
                </a:lnTo>
                <a:lnTo>
                  <a:pt x="761" y="807"/>
                </a:lnTo>
                <a:lnTo>
                  <a:pt x="779" y="721"/>
                </a:lnTo>
                <a:lnTo>
                  <a:pt x="779" y="721"/>
                </a:lnTo>
                <a:lnTo>
                  <a:pt x="786" y="735"/>
                </a:lnTo>
                <a:lnTo>
                  <a:pt x="796" y="751"/>
                </a:lnTo>
                <a:lnTo>
                  <a:pt x="807" y="769"/>
                </a:lnTo>
                <a:lnTo>
                  <a:pt x="820" y="788"/>
                </a:lnTo>
                <a:lnTo>
                  <a:pt x="835" y="803"/>
                </a:lnTo>
                <a:lnTo>
                  <a:pt x="842" y="811"/>
                </a:lnTo>
                <a:lnTo>
                  <a:pt x="850" y="815"/>
                </a:lnTo>
                <a:lnTo>
                  <a:pt x="857" y="820"/>
                </a:lnTo>
                <a:lnTo>
                  <a:pt x="863" y="821"/>
                </a:lnTo>
                <a:lnTo>
                  <a:pt x="863" y="821"/>
                </a:lnTo>
                <a:lnTo>
                  <a:pt x="877" y="823"/>
                </a:lnTo>
                <a:lnTo>
                  <a:pt x="894" y="823"/>
                </a:lnTo>
                <a:lnTo>
                  <a:pt x="910" y="820"/>
                </a:lnTo>
                <a:lnTo>
                  <a:pt x="927" y="815"/>
                </a:lnTo>
                <a:lnTo>
                  <a:pt x="945" y="811"/>
                </a:lnTo>
                <a:lnTo>
                  <a:pt x="961" y="803"/>
                </a:lnTo>
                <a:lnTo>
                  <a:pt x="977" y="796"/>
                </a:lnTo>
                <a:lnTo>
                  <a:pt x="993" y="788"/>
                </a:lnTo>
                <a:lnTo>
                  <a:pt x="993" y="788"/>
                </a:lnTo>
                <a:lnTo>
                  <a:pt x="1006" y="778"/>
                </a:lnTo>
                <a:lnTo>
                  <a:pt x="1019" y="768"/>
                </a:lnTo>
                <a:lnTo>
                  <a:pt x="1031" y="757"/>
                </a:lnTo>
                <a:lnTo>
                  <a:pt x="1042" y="746"/>
                </a:lnTo>
                <a:lnTo>
                  <a:pt x="1052" y="735"/>
                </a:lnTo>
                <a:lnTo>
                  <a:pt x="1058" y="726"/>
                </a:lnTo>
                <a:lnTo>
                  <a:pt x="1062" y="716"/>
                </a:lnTo>
                <a:lnTo>
                  <a:pt x="1062" y="711"/>
                </a:lnTo>
                <a:lnTo>
                  <a:pt x="1060" y="708"/>
                </a:lnTo>
                <a:lnTo>
                  <a:pt x="1060" y="708"/>
                </a:lnTo>
                <a:lnTo>
                  <a:pt x="1056" y="692"/>
                </a:lnTo>
                <a:lnTo>
                  <a:pt x="1050" y="677"/>
                </a:lnTo>
                <a:lnTo>
                  <a:pt x="1045" y="666"/>
                </a:lnTo>
                <a:lnTo>
                  <a:pt x="1041" y="661"/>
                </a:lnTo>
                <a:lnTo>
                  <a:pt x="1041" y="661"/>
                </a:lnTo>
                <a:lnTo>
                  <a:pt x="1017" y="632"/>
                </a:lnTo>
                <a:lnTo>
                  <a:pt x="996" y="572"/>
                </a:lnTo>
                <a:lnTo>
                  <a:pt x="996" y="572"/>
                </a:lnTo>
                <a:lnTo>
                  <a:pt x="1001" y="567"/>
                </a:lnTo>
                <a:lnTo>
                  <a:pt x="1011" y="556"/>
                </a:lnTo>
                <a:lnTo>
                  <a:pt x="1016" y="549"/>
                </a:lnTo>
                <a:lnTo>
                  <a:pt x="1019" y="540"/>
                </a:lnTo>
                <a:lnTo>
                  <a:pt x="1022" y="532"/>
                </a:lnTo>
                <a:lnTo>
                  <a:pt x="1022" y="525"/>
                </a:lnTo>
                <a:lnTo>
                  <a:pt x="1022" y="525"/>
                </a:lnTo>
                <a:lnTo>
                  <a:pt x="1019" y="516"/>
                </a:lnTo>
                <a:lnTo>
                  <a:pt x="1016" y="509"/>
                </a:lnTo>
                <a:lnTo>
                  <a:pt x="1007" y="493"/>
                </a:lnTo>
                <a:lnTo>
                  <a:pt x="999" y="482"/>
                </a:lnTo>
                <a:lnTo>
                  <a:pt x="994" y="478"/>
                </a:lnTo>
                <a:lnTo>
                  <a:pt x="994" y="478"/>
                </a:lnTo>
                <a:lnTo>
                  <a:pt x="989" y="470"/>
                </a:lnTo>
                <a:lnTo>
                  <a:pt x="977" y="451"/>
                </a:lnTo>
                <a:lnTo>
                  <a:pt x="977" y="451"/>
                </a:lnTo>
                <a:lnTo>
                  <a:pt x="971" y="442"/>
                </a:lnTo>
                <a:lnTo>
                  <a:pt x="961" y="431"/>
                </a:lnTo>
                <a:lnTo>
                  <a:pt x="937" y="406"/>
                </a:lnTo>
                <a:lnTo>
                  <a:pt x="905" y="372"/>
                </a:lnTo>
                <a:lnTo>
                  <a:pt x="905" y="372"/>
                </a:lnTo>
                <a:lnTo>
                  <a:pt x="892" y="369"/>
                </a:lnTo>
                <a:lnTo>
                  <a:pt x="860" y="362"/>
                </a:lnTo>
                <a:lnTo>
                  <a:pt x="842" y="357"/>
                </a:lnTo>
                <a:lnTo>
                  <a:pt x="824" y="350"/>
                </a:lnTo>
                <a:lnTo>
                  <a:pt x="807" y="343"/>
                </a:lnTo>
                <a:lnTo>
                  <a:pt x="801" y="338"/>
                </a:lnTo>
                <a:lnTo>
                  <a:pt x="794" y="334"/>
                </a:lnTo>
                <a:lnTo>
                  <a:pt x="794" y="334"/>
                </a:lnTo>
                <a:lnTo>
                  <a:pt x="772" y="316"/>
                </a:lnTo>
                <a:lnTo>
                  <a:pt x="751" y="303"/>
                </a:lnTo>
                <a:lnTo>
                  <a:pt x="731" y="289"/>
                </a:lnTo>
                <a:lnTo>
                  <a:pt x="734" y="280"/>
                </a:lnTo>
                <a:lnTo>
                  <a:pt x="734" y="280"/>
                </a:lnTo>
                <a:lnTo>
                  <a:pt x="737" y="280"/>
                </a:lnTo>
                <a:lnTo>
                  <a:pt x="740" y="280"/>
                </a:lnTo>
                <a:lnTo>
                  <a:pt x="744" y="280"/>
                </a:lnTo>
                <a:lnTo>
                  <a:pt x="748" y="277"/>
                </a:lnTo>
                <a:lnTo>
                  <a:pt x="753" y="274"/>
                </a:lnTo>
                <a:lnTo>
                  <a:pt x="757" y="269"/>
                </a:lnTo>
                <a:lnTo>
                  <a:pt x="762" y="261"/>
                </a:lnTo>
                <a:lnTo>
                  <a:pt x="762" y="261"/>
                </a:lnTo>
                <a:lnTo>
                  <a:pt x="767" y="252"/>
                </a:lnTo>
                <a:lnTo>
                  <a:pt x="771" y="242"/>
                </a:lnTo>
                <a:lnTo>
                  <a:pt x="777" y="221"/>
                </a:lnTo>
                <a:lnTo>
                  <a:pt x="783" y="197"/>
                </a:lnTo>
                <a:lnTo>
                  <a:pt x="783" y="197"/>
                </a:lnTo>
                <a:lnTo>
                  <a:pt x="786" y="186"/>
                </a:lnTo>
                <a:lnTo>
                  <a:pt x="793" y="172"/>
                </a:lnTo>
                <a:lnTo>
                  <a:pt x="793" y="172"/>
                </a:lnTo>
                <a:lnTo>
                  <a:pt x="794" y="167"/>
                </a:lnTo>
                <a:lnTo>
                  <a:pt x="794" y="161"/>
                </a:lnTo>
                <a:lnTo>
                  <a:pt x="790" y="148"/>
                </a:lnTo>
                <a:lnTo>
                  <a:pt x="785" y="135"/>
                </a:lnTo>
                <a:lnTo>
                  <a:pt x="784" y="131"/>
                </a:lnTo>
                <a:lnTo>
                  <a:pt x="784" y="131"/>
                </a:lnTo>
                <a:lnTo>
                  <a:pt x="782" y="110"/>
                </a:lnTo>
                <a:lnTo>
                  <a:pt x="782" y="93"/>
                </a:lnTo>
                <a:lnTo>
                  <a:pt x="782" y="82"/>
                </a:lnTo>
                <a:lnTo>
                  <a:pt x="782" y="82"/>
                </a:lnTo>
                <a:lnTo>
                  <a:pt x="784" y="68"/>
                </a:lnTo>
                <a:lnTo>
                  <a:pt x="784" y="58"/>
                </a:lnTo>
                <a:lnTo>
                  <a:pt x="783" y="51"/>
                </a:lnTo>
                <a:lnTo>
                  <a:pt x="783" y="51"/>
                </a:lnTo>
                <a:lnTo>
                  <a:pt x="779" y="43"/>
                </a:lnTo>
                <a:lnTo>
                  <a:pt x="774" y="35"/>
                </a:lnTo>
                <a:lnTo>
                  <a:pt x="768" y="29"/>
                </a:lnTo>
                <a:lnTo>
                  <a:pt x="765" y="26"/>
                </a:lnTo>
                <a:lnTo>
                  <a:pt x="761" y="24"/>
                </a:lnTo>
                <a:lnTo>
                  <a:pt x="761" y="24"/>
                </a:lnTo>
                <a:lnTo>
                  <a:pt x="753" y="20"/>
                </a:lnTo>
                <a:lnTo>
                  <a:pt x="743" y="15"/>
                </a:lnTo>
                <a:lnTo>
                  <a:pt x="732" y="11"/>
                </a:lnTo>
                <a:lnTo>
                  <a:pt x="722" y="7"/>
                </a:lnTo>
                <a:lnTo>
                  <a:pt x="722" y="7"/>
                </a:lnTo>
                <a:lnTo>
                  <a:pt x="702" y="2"/>
                </a:lnTo>
                <a:lnTo>
                  <a:pt x="692" y="1"/>
                </a:lnTo>
                <a:lnTo>
                  <a:pt x="681" y="1"/>
                </a:lnTo>
                <a:lnTo>
                  <a:pt x="681" y="1"/>
                </a:lnTo>
                <a:lnTo>
                  <a:pt x="670" y="1"/>
                </a:lnTo>
                <a:lnTo>
                  <a:pt x="652" y="2"/>
                </a:lnTo>
                <a:lnTo>
                  <a:pt x="652" y="2"/>
                </a:lnTo>
                <a:lnTo>
                  <a:pt x="637" y="1"/>
                </a:lnTo>
                <a:lnTo>
                  <a:pt x="630" y="0"/>
                </a:lnTo>
                <a:lnTo>
                  <a:pt x="624" y="0"/>
                </a:lnTo>
                <a:lnTo>
                  <a:pt x="613" y="3"/>
                </a:lnTo>
                <a:lnTo>
                  <a:pt x="613" y="3"/>
                </a:lnTo>
                <a:lnTo>
                  <a:pt x="602" y="7"/>
                </a:lnTo>
                <a:lnTo>
                  <a:pt x="594" y="8"/>
                </a:lnTo>
                <a:lnTo>
                  <a:pt x="591" y="9"/>
                </a:lnTo>
                <a:lnTo>
                  <a:pt x="588" y="12"/>
                </a:lnTo>
                <a:lnTo>
                  <a:pt x="585" y="15"/>
                </a:lnTo>
                <a:lnTo>
                  <a:pt x="583" y="19"/>
                </a:lnTo>
                <a:lnTo>
                  <a:pt x="583" y="19"/>
                </a:lnTo>
                <a:lnTo>
                  <a:pt x="572" y="37"/>
                </a:lnTo>
                <a:lnTo>
                  <a:pt x="563" y="51"/>
                </a:lnTo>
                <a:lnTo>
                  <a:pt x="563" y="51"/>
                </a:lnTo>
                <a:lnTo>
                  <a:pt x="560" y="60"/>
                </a:lnTo>
                <a:lnTo>
                  <a:pt x="556" y="74"/>
                </a:lnTo>
                <a:lnTo>
                  <a:pt x="551" y="88"/>
                </a:lnTo>
                <a:lnTo>
                  <a:pt x="551" y="88"/>
                </a:lnTo>
                <a:lnTo>
                  <a:pt x="550" y="88"/>
                </a:lnTo>
                <a:lnTo>
                  <a:pt x="546" y="89"/>
                </a:lnTo>
                <a:lnTo>
                  <a:pt x="544" y="92"/>
                </a:lnTo>
                <a:lnTo>
                  <a:pt x="540" y="94"/>
                </a:lnTo>
                <a:lnTo>
                  <a:pt x="538" y="99"/>
                </a:lnTo>
                <a:lnTo>
                  <a:pt x="534" y="105"/>
                </a:lnTo>
                <a:lnTo>
                  <a:pt x="534" y="105"/>
                </a:lnTo>
                <a:lnTo>
                  <a:pt x="532" y="114"/>
                </a:lnTo>
                <a:lnTo>
                  <a:pt x="530" y="123"/>
                </a:lnTo>
                <a:lnTo>
                  <a:pt x="528" y="133"/>
                </a:lnTo>
                <a:lnTo>
                  <a:pt x="528" y="144"/>
                </a:lnTo>
                <a:lnTo>
                  <a:pt x="528" y="154"/>
                </a:lnTo>
                <a:lnTo>
                  <a:pt x="530" y="162"/>
                </a:lnTo>
                <a:lnTo>
                  <a:pt x="532" y="168"/>
                </a:lnTo>
                <a:lnTo>
                  <a:pt x="534" y="172"/>
                </a:lnTo>
                <a:lnTo>
                  <a:pt x="534" y="172"/>
                </a:lnTo>
                <a:lnTo>
                  <a:pt x="549" y="180"/>
                </a:lnTo>
                <a:lnTo>
                  <a:pt x="556" y="184"/>
                </a:lnTo>
                <a:lnTo>
                  <a:pt x="556" y="184"/>
                </a:lnTo>
                <a:lnTo>
                  <a:pt x="559" y="203"/>
                </a:lnTo>
                <a:lnTo>
                  <a:pt x="561" y="219"/>
                </a:lnTo>
                <a:lnTo>
                  <a:pt x="562" y="225"/>
                </a:lnTo>
                <a:lnTo>
                  <a:pt x="565" y="229"/>
                </a:lnTo>
                <a:lnTo>
                  <a:pt x="565" y="229"/>
                </a:lnTo>
                <a:lnTo>
                  <a:pt x="568" y="235"/>
                </a:lnTo>
                <a:lnTo>
                  <a:pt x="572" y="238"/>
                </a:lnTo>
                <a:lnTo>
                  <a:pt x="578" y="245"/>
                </a:lnTo>
                <a:lnTo>
                  <a:pt x="578" y="245"/>
                </a:lnTo>
                <a:lnTo>
                  <a:pt x="589" y="253"/>
                </a:lnTo>
                <a:lnTo>
                  <a:pt x="597" y="259"/>
                </a:lnTo>
                <a:lnTo>
                  <a:pt x="597" y="259"/>
                </a:lnTo>
                <a:lnTo>
                  <a:pt x="597" y="271"/>
                </a:lnTo>
                <a:lnTo>
                  <a:pt x="596" y="281"/>
                </a:lnTo>
                <a:lnTo>
                  <a:pt x="595" y="285"/>
                </a:lnTo>
                <a:lnTo>
                  <a:pt x="594" y="286"/>
                </a:lnTo>
                <a:lnTo>
                  <a:pt x="594" y="286"/>
                </a:lnTo>
                <a:lnTo>
                  <a:pt x="588" y="288"/>
                </a:lnTo>
                <a:lnTo>
                  <a:pt x="577" y="292"/>
                </a:lnTo>
                <a:lnTo>
                  <a:pt x="559" y="295"/>
                </a:lnTo>
                <a:lnTo>
                  <a:pt x="559" y="295"/>
                </a:lnTo>
                <a:lnTo>
                  <a:pt x="546" y="300"/>
                </a:lnTo>
                <a:lnTo>
                  <a:pt x="536" y="304"/>
                </a:lnTo>
                <a:lnTo>
                  <a:pt x="522" y="306"/>
                </a:lnTo>
                <a:lnTo>
                  <a:pt x="522" y="306"/>
                </a:lnTo>
                <a:lnTo>
                  <a:pt x="506" y="308"/>
                </a:lnTo>
                <a:lnTo>
                  <a:pt x="494" y="309"/>
                </a:lnTo>
                <a:lnTo>
                  <a:pt x="485" y="308"/>
                </a:lnTo>
                <a:lnTo>
                  <a:pt x="479" y="306"/>
                </a:lnTo>
                <a:lnTo>
                  <a:pt x="479" y="306"/>
                </a:lnTo>
                <a:lnTo>
                  <a:pt x="430" y="297"/>
                </a:lnTo>
                <a:lnTo>
                  <a:pt x="430" y="297"/>
                </a:lnTo>
                <a:lnTo>
                  <a:pt x="357" y="295"/>
                </a:lnTo>
                <a:lnTo>
                  <a:pt x="357" y="295"/>
                </a:lnTo>
                <a:lnTo>
                  <a:pt x="271" y="294"/>
                </a:lnTo>
                <a:lnTo>
                  <a:pt x="246" y="283"/>
                </a:lnTo>
                <a:lnTo>
                  <a:pt x="246" y="283"/>
                </a:lnTo>
                <a:lnTo>
                  <a:pt x="294" y="225"/>
                </a:lnTo>
                <a:lnTo>
                  <a:pt x="294" y="225"/>
                </a:lnTo>
                <a:lnTo>
                  <a:pt x="302" y="217"/>
                </a:lnTo>
                <a:lnTo>
                  <a:pt x="308" y="205"/>
                </a:lnTo>
                <a:lnTo>
                  <a:pt x="322" y="180"/>
                </a:lnTo>
                <a:lnTo>
                  <a:pt x="336" y="151"/>
                </a:lnTo>
                <a:lnTo>
                  <a:pt x="353" y="121"/>
                </a:lnTo>
                <a:lnTo>
                  <a:pt x="395" y="105"/>
                </a:lnTo>
                <a:lnTo>
                  <a:pt x="395" y="105"/>
                </a:lnTo>
                <a:lnTo>
                  <a:pt x="401" y="106"/>
                </a:lnTo>
                <a:lnTo>
                  <a:pt x="417" y="109"/>
                </a:lnTo>
                <a:lnTo>
                  <a:pt x="425" y="109"/>
                </a:lnTo>
                <a:lnTo>
                  <a:pt x="435" y="106"/>
                </a:lnTo>
                <a:lnTo>
                  <a:pt x="445" y="104"/>
                </a:lnTo>
                <a:lnTo>
                  <a:pt x="453" y="98"/>
                </a:lnTo>
                <a:lnTo>
                  <a:pt x="453" y="98"/>
                </a:lnTo>
                <a:lnTo>
                  <a:pt x="459" y="91"/>
                </a:lnTo>
                <a:lnTo>
                  <a:pt x="466" y="81"/>
                </a:lnTo>
                <a:lnTo>
                  <a:pt x="471" y="70"/>
                </a:lnTo>
                <a:lnTo>
                  <a:pt x="474" y="59"/>
                </a:lnTo>
                <a:lnTo>
                  <a:pt x="475" y="49"/>
                </a:lnTo>
                <a:lnTo>
                  <a:pt x="475" y="40"/>
                </a:lnTo>
                <a:lnTo>
                  <a:pt x="473" y="35"/>
                </a:lnTo>
                <a:lnTo>
                  <a:pt x="471" y="31"/>
                </a:lnTo>
                <a:lnTo>
                  <a:pt x="468" y="28"/>
                </a:lnTo>
                <a:lnTo>
                  <a:pt x="464" y="25"/>
                </a:lnTo>
                <a:lnTo>
                  <a:pt x="464" y="25"/>
                </a:lnTo>
                <a:lnTo>
                  <a:pt x="457" y="21"/>
                </a:lnTo>
                <a:lnTo>
                  <a:pt x="448" y="19"/>
                </a:lnTo>
                <a:lnTo>
                  <a:pt x="433" y="15"/>
                </a:lnTo>
                <a:lnTo>
                  <a:pt x="420" y="14"/>
                </a:lnTo>
                <a:lnTo>
                  <a:pt x="416" y="13"/>
                </a:lnTo>
                <a:lnTo>
                  <a:pt x="400" y="20"/>
                </a:lnTo>
                <a:lnTo>
                  <a:pt x="400" y="20"/>
                </a:lnTo>
                <a:lnTo>
                  <a:pt x="401" y="20"/>
                </a:lnTo>
                <a:lnTo>
                  <a:pt x="401" y="18"/>
                </a:lnTo>
                <a:lnTo>
                  <a:pt x="400" y="18"/>
                </a:lnTo>
                <a:lnTo>
                  <a:pt x="399" y="17"/>
                </a:lnTo>
                <a:lnTo>
                  <a:pt x="389" y="17"/>
                </a:lnTo>
                <a:lnTo>
                  <a:pt x="389" y="17"/>
                </a:lnTo>
                <a:lnTo>
                  <a:pt x="377" y="20"/>
                </a:lnTo>
                <a:lnTo>
                  <a:pt x="365" y="25"/>
                </a:lnTo>
                <a:lnTo>
                  <a:pt x="353" y="31"/>
                </a:lnTo>
                <a:lnTo>
                  <a:pt x="353" y="31"/>
                </a:lnTo>
                <a:lnTo>
                  <a:pt x="351" y="31"/>
                </a:lnTo>
                <a:lnTo>
                  <a:pt x="346" y="32"/>
                </a:lnTo>
                <a:lnTo>
                  <a:pt x="338" y="36"/>
                </a:lnTo>
                <a:lnTo>
                  <a:pt x="328" y="45"/>
                </a:lnTo>
                <a:lnTo>
                  <a:pt x="328" y="45"/>
                </a:lnTo>
                <a:lnTo>
                  <a:pt x="315" y="61"/>
                </a:lnTo>
                <a:lnTo>
                  <a:pt x="297" y="86"/>
                </a:lnTo>
                <a:lnTo>
                  <a:pt x="275" y="116"/>
                </a:lnTo>
                <a:lnTo>
                  <a:pt x="259" y="116"/>
                </a:lnTo>
                <a:lnTo>
                  <a:pt x="259" y="116"/>
                </a:lnTo>
                <a:lnTo>
                  <a:pt x="237" y="146"/>
                </a:lnTo>
                <a:lnTo>
                  <a:pt x="220" y="171"/>
                </a:lnTo>
                <a:lnTo>
                  <a:pt x="208" y="190"/>
                </a:lnTo>
                <a:lnTo>
                  <a:pt x="208" y="190"/>
                </a:lnTo>
                <a:lnTo>
                  <a:pt x="202" y="200"/>
                </a:lnTo>
                <a:lnTo>
                  <a:pt x="191" y="215"/>
                </a:lnTo>
                <a:lnTo>
                  <a:pt x="163" y="255"/>
                </a:lnTo>
                <a:lnTo>
                  <a:pt x="150" y="277"/>
                </a:lnTo>
                <a:lnTo>
                  <a:pt x="139" y="297"/>
                </a:lnTo>
                <a:lnTo>
                  <a:pt x="134" y="305"/>
                </a:lnTo>
                <a:lnTo>
                  <a:pt x="132" y="312"/>
                </a:lnTo>
                <a:lnTo>
                  <a:pt x="131" y="320"/>
                </a:lnTo>
                <a:lnTo>
                  <a:pt x="131" y="325"/>
                </a:lnTo>
                <a:lnTo>
                  <a:pt x="131" y="325"/>
                </a:lnTo>
                <a:lnTo>
                  <a:pt x="133" y="328"/>
                </a:lnTo>
                <a:lnTo>
                  <a:pt x="138" y="333"/>
                </a:lnTo>
                <a:lnTo>
                  <a:pt x="149" y="343"/>
                </a:lnTo>
                <a:lnTo>
                  <a:pt x="165" y="352"/>
                </a:lnTo>
                <a:lnTo>
                  <a:pt x="183" y="362"/>
                </a:lnTo>
                <a:lnTo>
                  <a:pt x="214" y="378"/>
                </a:lnTo>
                <a:lnTo>
                  <a:pt x="225" y="383"/>
                </a:lnTo>
                <a:lnTo>
                  <a:pt x="229" y="385"/>
                </a:lnTo>
                <a:lnTo>
                  <a:pt x="229" y="385"/>
                </a:lnTo>
                <a:lnTo>
                  <a:pt x="235" y="405"/>
                </a:lnTo>
                <a:lnTo>
                  <a:pt x="241" y="419"/>
                </a:lnTo>
                <a:lnTo>
                  <a:pt x="247" y="429"/>
                </a:lnTo>
                <a:lnTo>
                  <a:pt x="247" y="429"/>
                </a:lnTo>
                <a:lnTo>
                  <a:pt x="250" y="432"/>
                </a:lnTo>
                <a:lnTo>
                  <a:pt x="256" y="437"/>
                </a:lnTo>
                <a:lnTo>
                  <a:pt x="270" y="446"/>
                </a:lnTo>
                <a:lnTo>
                  <a:pt x="286" y="452"/>
                </a:lnTo>
                <a:lnTo>
                  <a:pt x="297" y="455"/>
                </a:lnTo>
                <a:lnTo>
                  <a:pt x="297" y="455"/>
                </a:lnTo>
                <a:lnTo>
                  <a:pt x="334" y="463"/>
                </a:lnTo>
                <a:lnTo>
                  <a:pt x="365" y="469"/>
                </a:lnTo>
                <a:lnTo>
                  <a:pt x="382" y="49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31FA9FE-9D66-407C-8D4A-37D2DCA8B429}"/>
              </a:ext>
            </a:extLst>
          </p:cNvPr>
          <p:cNvSpPr>
            <a:spLocks/>
          </p:cNvSpPr>
          <p:nvPr/>
        </p:nvSpPr>
        <p:spPr bwMode="auto">
          <a:xfrm>
            <a:off x="7909485" y="2843934"/>
            <a:ext cx="1283776" cy="1535110"/>
          </a:xfrm>
          <a:custGeom>
            <a:avLst/>
            <a:gdLst>
              <a:gd name="T0" fmla="*/ 344 w 1042"/>
              <a:gd name="T1" fmla="*/ 196 h 1246"/>
              <a:gd name="T2" fmla="*/ 338 w 1042"/>
              <a:gd name="T3" fmla="*/ 218 h 1246"/>
              <a:gd name="T4" fmla="*/ 334 w 1042"/>
              <a:gd name="T5" fmla="*/ 247 h 1246"/>
              <a:gd name="T6" fmla="*/ 307 w 1042"/>
              <a:gd name="T7" fmla="*/ 236 h 1246"/>
              <a:gd name="T8" fmla="*/ 187 w 1042"/>
              <a:gd name="T9" fmla="*/ 177 h 1246"/>
              <a:gd name="T10" fmla="*/ 210 w 1042"/>
              <a:gd name="T11" fmla="*/ 132 h 1246"/>
              <a:gd name="T12" fmla="*/ 214 w 1042"/>
              <a:gd name="T13" fmla="*/ 110 h 1246"/>
              <a:gd name="T14" fmla="*/ 203 w 1042"/>
              <a:gd name="T15" fmla="*/ 74 h 1246"/>
              <a:gd name="T16" fmla="*/ 190 w 1042"/>
              <a:gd name="T17" fmla="*/ 32 h 1246"/>
              <a:gd name="T18" fmla="*/ 144 w 1042"/>
              <a:gd name="T19" fmla="*/ 7 h 1246"/>
              <a:gd name="T20" fmla="*/ 132 w 1042"/>
              <a:gd name="T21" fmla="*/ 1 h 1246"/>
              <a:gd name="T22" fmla="*/ 98 w 1042"/>
              <a:gd name="T23" fmla="*/ 12 h 1246"/>
              <a:gd name="T24" fmla="*/ 72 w 1042"/>
              <a:gd name="T25" fmla="*/ 46 h 1246"/>
              <a:gd name="T26" fmla="*/ 58 w 1042"/>
              <a:gd name="T27" fmla="*/ 85 h 1246"/>
              <a:gd name="T28" fmla="*/ 56 w 1042"/>
              <a:gd name="T29" fmla="*/ 108 h 1246"/>
              <a:gd name="T30" fmla="*/ 43 w 1042"/>
              <a:gd name="T31" fmla="*/ 120 h 1246"/>
              <a:gd name="T32" fmla="*/ 50 w 1042"/>
              <a:gd name="T33" fmla="*/ 150 h 1246"/>
              <a:gd name="T34" fmla="*/ 69 w 1042"/>
              <a:gd name="T35" fmla="*/ 173 h 1246"/>
              <a:gd name="T36" fmla="*/ 87 w 1042"/>
              <a:gd name="T37" fmla="*/ 225 h 1246"/>
              <a:gd name="T38" fmla="*/ 60 w 1042"/>
              <a:gd name="T39" fmla="*/ 243 h 1246"/>
              <a:gd name="T40" fmla="*/ 43 w 1042"/>
              <a:gd name="T41" fmla="*/ 279 h 1246"/>
              <a:gd name="T42" fmla="*/ 42 w 1042"/>
              <a:gd name="T43" fmla="*/ 305 h 1246"/>
              <a:gd name="T44" fmla="*/ 9 w 1042"/>
              <a:gd name="T45" fmla="*/ 289 h 1246"/>
              <a:gd name="T46" fmla="*/ 0 w 1042"/>
              <a:gd name="T47" fmla="*/ 316 h 1246"/>
              <a:gd name="T48" fmla="*/ 13 w 1042"/>
              <a:gd name="T49" fmla="*/ 411 h 1246"/>
              <a:gd name="T50" fmla="*/ 29 w 1042"/>
              <a:gd name="T51" fmla="*/ 446 h 1246"/>
              <a:gd name="T52" fmla="*/ 44 w 1042"/>
              <a:gd name="T53" fmla="*/ 502 h 1246"/>
              <a:gd name="T54" fmla="*/ 140 w 1042"/>
              <a:gd name="T55" fmla="*/ 498 h 1246"/>
              <a:gd name="T56" fmla="*/ 293 w 1042"/>
              <a:gd name="T57" fmla="*/ 628 h 1246"/>
              <a:gd name="T58" fmla="*/ 307 w 1042"/>
              <a:gd name="T59" fmla="*/ 931 h 1246"/>
              <a:gd name="T60" fmla="*/ 332 w 1042"/>
              <a:gd name="T61" fmla="*/ 1155 h 1246"/>
              <a:gd name="T62" fmla="*/ 324 w 1042"/>
              <a:gd name="T63" fmla="*/ 1239 h 1246"/>
              <a:gd name="T64" fmla="*/ 389 w 1042"/>
              <a:gd name="T65" fmla="*/ 1246 h 1246"/>
              <a:gd name="T66" fmla="*/ 413 w 1042"/>
              <a:gd name="T67" fmla="*/ 1232 h 1246"/>
              <a:gd name="T68" fmla="*/ 406 w 1042"/>
              <a:gd name="T69" fmla="*/ 1205 h 1246"/>
              <a:gd name="T70" fmla="*/ 391 w 1042"/>
              <a:gd name="T71" fmla="*/ 1123 h 1246"/>
              <a:gd name="T72" fmla="*/ 395 w 1042"/>
              <a:gd name="T73" fmla="*/ 995 h 1246"/>
              <a:gd name="T74" fmla="*/ 441 w 1042"/>
              <a:gd name="T75" fmla="*/ 817 h 1246"/>
              <a:gd name="T76" fmla="*/ 590 w 1042"/>
              <a:gd name="T77" fmla="*/ 808 h 1246"/>
              <a:gd name="T78" fmla="*/ 632 w 1042"/>
              <a:gd name="T79" fmla="*/ 829 h 1246"/>
              <a:gd name="T80" fmla="*/ 768 w 1042"/>
              <a:gd name="T81" fmla="*/ 837 h 1246"/>
              <a:gd name="T82" fmla="*/ 876 w 1042"/>
              <a:gd name="T83" fmla="*/ 863 h 1246"/>
              <a:gd name="T84" fmla="*/ 938 w 1042"/>
              <a:gd name="T85" fmla="*/ 900 h 1246"/>
              <a:gd name="T86" fmla="*/ 1000 w 1042"/>
              <a:gd name="T87" fmla="*/ 960 h 1246"/>
              <a:gd name="T88" fmla="*/ 1031 w 1042"/>
              <a:gd name="T89" fmla="*/ 954 h 1246"/>
              <a:gd name="T90" fmla="*/ 1032 w 1042"/>
              <a:gd name="T91" fmla="*/ 910 h 1246"/>
              <a:gd name="T92" fmla="*/ 983 w 1042"/>
              <a:gd name="T93" fmla="*/ 839 h 1246"/>
              <a:gd name="T94" fmla="*/ 888 w 1042"/>
              <a:gd name="T95" fmla="*/ 796 h 1246"/>
              <a:gd name="T96" fmla="*/ 861 w 1042"/>
              <a:gd name="T97" fmla="*/ 791 h 1246"/>
              <a:gd name="T98" fmla="*/ 667 w 1042"/>
              <a:gd name="T99" fmla="*/ 729 h 1246"/>
              <a:gd name="T100" fmla="*/ 573 w 1042"/>
              <a:gd name="T101" fmla="*/ 569 h 1246"/>
              <a:gd name="T102" fmla="*/ 540 w 1042"/>
              <a:gd name="T103" fmla="*/ 485 h 1246"/>
              <a:gd name="T104" fmla="*/ 459 w 1042"/>
              <a:gd name="T105" fmla="*/ 431 h 1246"/>
              <a:gd name="T106" fmla="*/ 408 w 1042"/>
              <a:gd name="T107" fmla="*/ 377 h 1246"/>
              <a:gd name="T108" fmla="*/ 389 w 1042"/>
              <a:gd name="T109" fmla="*/ 315 h 1246"/>
              <a:gd name="T110" fmla="*/ 406 w 1042"/>
              <a:gd name="T111" fmla="*/ 287 h 1246"/>
              <a:gd name="T112" fmla="*/ 409 w 1042"/>
              <a:gd name="T113" fmla="*/ 234 h 1246"/>
              <a:gd name="T114" fmla="*/ 398 w 1042"/>
              <a:gd name="T115" fmla="*/ 211 h 1246"/>
              <a:gd name="T116" fmla="*/ 372 w 1042"/>
              <a:gd name="T117" fmla="*/ 19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2" h="1246">
                <a:moveTo>
                  <a:pt x="353" y="206"/>
                </a:moveTo>
                <a:lnTo>
                  <a:pt x="353" y="206"/>
                </a:lnTo>
                <a:lnTo>
                  <a:pt x="351" y="201"/>
                </a:lnTo>
                <a:lnTo>
                  <a:pt x="349" y="197"/>
                </a:lnTo>
                <a:lnTo>
                  <a:pt x="346" y="197"/>
                </a:lnTo>
                <a:lnTo>
                  <a:pt x="344" y="196"/>
                </a:lnTo>
                <a:lnTo>
                  <a:pt x="344" y="196"/>
                </a:lnTo>
                <a:lnTo>
                  <a:pt x="341" y="197"/>
                </a:lnTo>
                <a:lnTo>
                  <a:pt x="339" y="200"/>
                </a:lnTo>
                <a:lnTo>
                  <a:pt x="338" y="207"/>
                </a:lnTo>
                <a:lnTo>
                  <a:pt x="338" y="213"/>
                </a:lnTo>
                <a:lnTo>
                  <a:pt x="338" y="218"/>
                </a:lnTo>
                <a:lnTo>
                  <a:pt x="338" y="218"/>
                </a:lnTo>
                <a:lnTo>
                  <a:pt x="337" y="229"/>
                </a:lnTo>
                <a:lnTo>
                  <a:pt x="335" y="241"/>
                </a:lnTo>
                <a:lnTo>
                  <a:pt x="335" y="241"/>
                </a:lnTo>
                <a:lnTo>
                  <a:pt x="334" y="246"/>
                </a:lnTo>
                <a:lnTo>
                  <a:pt x="334" y="247"/>
                </a:lnTo>
                <a:lnTo>
                  <a:pt x="334" y="247"/>
                </a:lnTo>
                <a:lnTo>
                  <a:pt x="333" y="248"/>
                </a:lnTo>
                <a:lnTo>
                  <a:pt x="329" y="248"/>
                </a:lnTo>
                <a:lnTo>
                  <a:pt x="321" y="245"/>
                </a:lnTo>
                <a:lnTo>
                  <a:pt x="307" y="236"/>
                </a:lnTo>
                <a:lnTo>
                  <a:pt x="307" y="236"/>
                </a:lnTo>
                <a:lnTo>
                  <a:pt x="259" y="201"/>
                </a:lnTo>
                <a:lnTo>
                  <a:pt x="238" y="197"/>
                </a:lnTo>
                <a:lnTo>
                  <a:pt x="212" y="196"/>
                </a:lnTo>
                <a:lnTo>
                  <a:pt x="192" y="195"/>
                </a:lnTo>
                <a:lnTo>
                  <a:pt x="187" y="185"/>
                </a:lnTo>
                <a:lnTo>
                  <a:pt x="187" y="177"/>
                </a:lnTo>
                <a:lnTo>
                  <a:pt x="187" y="177"/>
                </a:lnTo>
                <a:lnTo>
                  <a:pt x="193" y="168"/>
                </a:lnTo>
                <a:lnTo>
                  <a:pt x="202" y="154"/>
                </a:lnTo>
                <a:lnTo>
                  <a:pt x="202" y="154"/>
                </a:lnTo>
                <a:lnTo>
                  <a:pt x="208" y="139"/>
                </a:lnTo>
                <a:lnTo>
                  <a:pt x="210" y="132"/>
                </a:lnTo>
                <a:lnTo>
                  <a:pt x="210" y="128"/>
                </a:lnTo>
                <a:lnTo>
                  <a:pt x="209" y="126"/>
                </a:lnTo>
                <a:lnTo>
                  <a:pt x="209" y="126"/>
                </a:lnTo>
                <a:lnTo>
                  <a:pt x="213" y="120"/>
                </a:lnTo>
                <a:lnTo>
                  <a:pt x="214" y="114"/>
                </a:lnTo>
                <a:lnTo>
                  <a:pt x="214" y="110"/>
                </a:lnTo>
                <a:lnTo>
                  <a:pt x="213" y="108"/>
                </a:lnTo>
                <a:lnTo>
                  <a:pt x="213" y="108"/>
                </a:lnTo>
                <a:lnTo>
                  <a:pt x="207" y="99"/>
                </a:lnTo>
                <a:lnTo>
                  <a:pt x="204" y="96"/>
                </a:lnTo>
                <a:lnTo>
                  <a:pt x="204" y="96"/>
                </a:lnTo>
                <a:lnTo>
                  <a:pt x="203" y="74"/>
                </a:lnTo>
                <a:lnTo>
                  <a:pt x="201" y="56"/>
                </a:lnTo>
                <a:lnTo>
                  <a:pt x="198" y="48"/>
                </a:lnTo>
                <a:lnTo>
                  <a:pt x="197" y="42"/>
                </a:lnTo>
                <a:lnTo>
                  <a:pt x="197" y="42"/>
                </a:lnTo>
                <a:lnTo>
                  <a:pt x="193" y="39"/>
                </a:lnTo>
                <a:lnTo>
                  <a:pt x="190" y="32"/>
                </a:lnTo>
                <a:lnTo>
                  <a:pt x="179" y="23"/>
                </a:lnTo>
                <a:lnTo>
                  <a:pt x="169" y="16"/>
                </a:lnTo>
                <a:lnTo>
                  <a:pt x="163" y="12"/>
                </a:lnTo>
                <a:lnTo>
                  <a:pt x="163" y="12"/>
                </a:lnTo>
                <a:lnTo>
                  <a:pt x="144" y="7"/>
                </a:lnTo>
                <a:lnTo>
                  <a:pt x="144" y="7"/>
                </a:lnTo>
                <a:lnTo>
                  <a:pt x="143" y="3"/>
                </a:lnTo>
                <a:lnTo>
                  <a:pt x="140" y="1"/>
                </a:lnTo>
                <a:lnTo>
                  <a:pt x="139" y="0"/>
                </a:lnTo>
                <a:lnTo>
                  <a:pt x="136" y="0"/>
                </a:lnTo>
                <a:lnTo>
                  <a:pt x="136" y="0"/>
                </a:lnTo>
                <a:lnTo>
                  <a:pt x="132" y="1"/>
                </a:lnTo>
                <a:lnTo>
                  <a:pt x="128" y="2"/>
                </a:lnTo>
                <a:lnTo>
                  <a:pt x="127" y="5"/>
                </a:lnTo>
                <a:lnTo>
                  <a:pt x="127" y="5"/>
                </a:lnTo>
                <a:lnTo>
                  <a:pt x="113" y="7"/>
                </a:lnTo>
                <a:lnTo>
                  <a:pt x="98" y="12"/>
                </a:lnTo>
                <a:lnTo>
                  <a:pt x="98" y="12"/>
                </a:lnTo>
                <a:lnTo>
                  <a:pt x="89" y="13"/>
                </a:lnTo>
                <a:lnTo>
                  <a:pt x="86" y="16"/>
                </a:lnTo>
                <a:lnTo>
                  <a:pt x="83" y="18"/>
                </a:lnTo>
                <a:lnTo>
                  <a:pt x="82" y="22"/>
                </a:lnTo>
                <a:lnTo>
                  <a:pt x="82" y="22"/>
                </a:lnTo>
                <a:lnTo>
                  <a:pt x="72" y="46"/>
                </a:lnTo>
                <a:lnTo>
                  <a:pt x="72" y="46"/>
                </a:lnTo>
                <a:lnTo>
                  <a:pt x="67" y="57"/>
                </a:lnTo>
                <a:lnTo>
                  <a:pt x="64" y="63"/>
                </a:lnTo>
                <a:lnTo>
                  <a:pt x="61" y="70"/>
                </a:lnTo>
                <a:lnTo>
                  <a:pt x="61" y="70"/>
                </a:lnTo>
                <a:lnTo>
                  <a:pt x="58" y="85"/>
                </a:lnTo>
                <a:lnTo>
                  <a:pt x="55" y="96"/>
                </a:lnTo>
                <a:lnTo>
                  <a:pt x="55" y="96"/>
                </a:lnTo>
                <a:lnTo>
                  <a:pt x="55" y="99"/>
                </a:lnTo>
                <a:lnTo>
                  <a:pt x="55" y="104"/>
                </a:lnTo>
                <a:lnTo>
                  <a:pt x="56" y="108"/>
                </a:lnTo>
                <a:lnTo>
                  <a:pt x="56" y="108"/>
                </a:lnTo>
                <a:lnTo>
                  <a:pt x="52" y="108"/>
                </a:lnTo>
                <a:lnTo>
                  <a:pt x="48" y="110"/>
                </a:lnTo>
                <a:lnTo>
                  <a:pt x="46" y="112"/>
                </a:lnTo>
                <a:lnTo>
                  <a:pt x="46" y="112"/>
                </a:lnTo>
                <a:lnTo>
                  <a:pt x="44" y="116"/>
                </a:lnTo>
                <a:lnTo>
                  <a:pt x="43" y="120"/>
                </a:lnTo>
                <a:lnTo>
                  <a:pt x="44" y="125"/>
                </a:lnTo>
                <a:lnTo>
                  <a:pt x="46" y="131"/>
                </a:lnTo>
                <a:lnTo>
                  <a:pt x="46" y="131"/>
                </a:lnTo>
                <a:lnTo>
                  <a:pt x="48" y="137"/>
                </a:lnTo>
                <a:lnTo>
                  <a:pt x="49" y="144"/>
                </a:lnTo>
                <a:lnTo>
                  <a:pt x="50" y="150"/>
                </a:lnTo>
                <a:lnTo>
                  <a:pt x="52" y="152"/>
                </a:lnTo>
                <a:lnTo>
                  <a:pt x="53" y="152"/>
                </a:lnTo>
                <a:lnTo>
                  <a:pt x="53" y="152"/>
                </a:lnTo>
                <a:lnTo>
                  <a:pt x="60" y="154"/>
                </a:lnTo>
                <a:lnTo>
                  <a:pt x="65" y="154"/>
                </a:lnTo>
                <a:lnTo>
                  <a:pt x="69" y="173"/>
                </a:lnTo>
                <a:lnTo>
                  <a:pt x="77" y="190"/>
                </a:lnTo>
                <a:lnTo>
                  <a:pt x="77" y="190"/>
                </a:lnTo>
                <a:lnTo>
                  <a:pt x="84" y="206"/>
                </a:lnTo>
                <a:lnTo>
                  <a:pt x="88" y="217"/>
                </a:lnTo>
                <a:lnTo>
                  <a:pt x="88" y="222"/>
                </a:lnTo>
                <a:lnTo>
                  <a:pt x="87" y="225"/>
                </a:lnTo>
                <a:lnTo>
                  <a:pt x="87" y="225"/>
                </a:lnTo>
                <a:lnTo>
                  <a:pt x="83" y="229"/>
                </a:lnTo>
                <a:lnTo>
                  <a:pt x="77" y="232"/>
                </a:lnTo>
                <a:lnTo>
                  <a:pt x="70" y="236"/>
                </a:lnTo>
                <a:lnTo>
                  <a:pt x="60" y="243"/>
                </a:lnTo>
                <a:lnTo>
                  <a:pt x="60" y="243"/>
                </a:lnTo>
                <a:lnTo>
                  <a:pt x="53" y="249"/>
                </a:lnTo>
                <a:lnTo>
                  <a:pt x="48" y="256"/>
                </a:lnTo>
                <a:lnTo>
                  <a:pt x="46" y="262"/>
                </a:lnTo>
                <a:lnTo>
                  <a:pt x="43" y="268"/>
                </a:lnTo>
                <a:lnTo>
                  <a:pt x="43" y="268"/>
                </a:lnTo>
                <a:lnTo>
                  <a:pt x="43" y="279"/>
                </a:lnTo>
                <a:lnTo>
                  <a:pt x="44" y="291"/>
                </a:lnTo>
                <a:lnTo>
                  <a:pt x="44" y="300"/>
                </a:lnTo>
                <a:lnTo>
                  <a:pt x="44" y="304"/>
                </a:lnTo>
                <a:lnTo>
                  <a:pt x="43" y="305"/>
                </a:lnTo>
                <a:lnTo>
                  <a:pt x="43" y="305"/>
                </a:lnTo>
                <a:lnTo>
                  <a:pt x="42" y="305"/>
                </a:lnTo>
                <a:lnTo>
                  <a:pt x="40" y="303"/>
                </a:lnTo>
                <a:lnTo>
                  <a:pt x="32" y="297"/>
                </a:lnTo>
                <a:lnTo>
                  <a:pt x="27" y="293"/>
                </a:lnTo>
                <a:lnTo>
                  <a:pt x="23" y="291"/>
                </a:lnTo>
                <a:lnTo>
                  <a:pt x="16" y="289"/>
                </a:lnTo>
                <a:lnTo>
                  <a:pt x="9" y="289"/>
                </a:lnTo>
                <a:lnTo>
                  <a:pt x="9" y="289"/>
                </a:lnTo>
                <a:lnTo>
                  <a:pt x="6" y="291"/>
                </a:lnTo>
                <a:lnTo>
                  <a:pt x="3" y="293"/>
                </a:lnTo>
                <a:lnTo>
                  <a:pt x="2" y="298"/>
                </a:lnTo>
                <a:lnTo>
                  <a:pt x="1" y="303"/>
                </a:lnTo>
                <a:lnTo>
                  <a:pt x="0" y="316"/>
                </a:lnTo>
                <a:lnTo>
                  <a:pt x="1" y="332"/>
                </a:lnTo>
                <a:lnTo>
                  <a:pt x="4" y="362"/>
                </a:lnTo>
                <a:lnTo>
                  <a:pt x="7" y="379"/>
                </a:lnTo>
                <a:lnTo>
                  <a:pt x="7" y="379"/>
                </a:lnTo>
                <a:lnTo>
                  <a:pt x="8" y="391"/>
                </a:lnTo>
                <a:lnTo>
                  <a:pt x="13" y="411"/>
                </a:lnTo>
                <a:lnTo>
                  <a:pt x="16" y="430"/>
                </a:lnTo>
                <a:lnTo>
                  <a:pt x="20" y="439"/>
                </a:lnTo>
                <a:lnTo>
                  <a:pt x="20" y="439"/>
                </a:lnTo>
                <a:lnTo>
                  <a:pt x="25" y="443"/>
                </a:lnTo>
                <a:lnTo>
                  <a:pt x="29" y="446"/>
                </a:lnTo>
                <a:lnTo>
                  <a:pt x="29" y="446"/>
                </a:lnTo>
                <a:lnTo>
                  <a:pt x="33" y="470"/>
                </a:lnTo>
                <a:lnTo>
                  <a:pt x="37" y="488"/>
                </a:lnTo>
                <a:lnTo>
                  <a:pt x="40" y="496"/>
                </a:lnTo>
                <a:lnTo>
                  <a:pt x="43" y="500"/>
                </a:lnTo>
                <a:lnTo>
                  <a:pt x="43" y="500"/>
                </a:lnTo>
                <a:lnTo>
                  <a:pt x="44" y="502"/>
                </a:lnTo>
                <a:lnTo>
                  <a:pt x="48" y="502"/>
                </a:lnTo>
                <a:lnTo>
                  <a:pt x="58" y="503"/>
                </a:lnTo>
                <a:lnTo>
                  <a:pt x="87" y="503"/>
                </a:lnTo>
                <a:lnTo>
                  <a:pt x="117" y="502"/>
                </a:lnTo>
                <a:lnTo>
                  <a:pt x="140" y="498"/>
                </a:lnTo>
                <a:lnTo>
                  <a:pt x="140" y="498"/>
                </a:lnTo>
                <a:lnTo>
                  <a:pt x="153" y="496"/>
                </a:lnTo>
                <a:lnTo>
                  <a:pt x="164" y="491"/>
                </a:lnTo>
                <a:lnTo>
                  <a:pt x="174" y="486"/>
                </a:lnTo>
                <a:lnTo>
                  <a:pt x="269" y="576"/>
                </a:lnTo>
                <a:lnTo>
                  <a:pt x="269" y="576"/>
                </a:lnTo>
                <a:lnTo>
                  <a:pt x="293" y="628"/>
                </a:lnTo>
                <a:lnTo>
                  <a:pt x="293" y="628"/>
                </a:lnTo>
                <a:lnTo>
                  <a:pt x="304" y="757"/>
                </a:lnTo>
                <a:lnTo>
                  <a:pt x="315" y="888"/>
                </a:lnTo>
                <a:lnTo>
                  <a:pt x="315" y="888"/>
                </a:lnTo>
                <a:lnTo>
                  <a:pt x="312" y="903"/>
                </a:lnTo>
                <a:lnTo>
                  <a:pt x="307" y="931"/>
                </a:lnTo>
                <a:lnTo>
                  <a:pt x="300" y="972"/>
                </a:lnTo>
                <a:lnTo>
                  <a:pt x="300" y="972"/>
                </a:lnTo>
                <a:lnTo>
                  <a:pt x="305" y="1002"/>
                </a:lnTo>
                <a:lnTo>
                  <a:pt x="316" y="1065"/>
                </a:lnTo>
                <a:lnTo>
                  <a:pt x="332" y="1155"/>
                </a:lnTo>
                <a:lnTo>
                  <a:pt x="332" y="1155"/>
                </a:lnTo>
                <a:lnTo>
                  <a:pt x="330" y="1180"/>
                </a:lnTo>
                <a:lnTo>
                  <a:pt x="329" y="1209"/>
                </a:lnTo>
                <a:lnTo>
                  <a:pt x="329" y="1209"/>
                </a:lnTo>
                <a:lnTo>
                  <a:pt x="326" y="1224"/>
                </a:lnTo>
                <a:lnTo>
                  <a:pt x="324" y="1235"/>
                </a:lnTo>
                <a:lnTo>
                  <a:pt x="324" y="1239"/>
                </a:lnTo>
                <a:lnTo>
                  <a:pt x="326" y="1241"/>
                </a:lnTo>
                <a:lnTo>
                  <a:pt x="326" y="1241"/>
                </a:lnTo>
                <a:lnTo>
                  <a:pt x="330" y="1242"/>
                </a:lnTo>
                <a:lnTo>
                  <a:pt x="339" y="1243"/>
                </a:lnTo>
                <a:lnTo>
                  <a:pt x="363" y="1246"/>
                </a:lnTo>
                <a:lnTo>
                  <a:pt x="389" y="1246"/>
                </a:lnTo>
                <a:lnTo>
                  <a:pt x="398" y="1245"/>
                </a:lnTo>
                <a:lnTo>
                  <a:pt x="403" y="1243"/>
                </a:lnTo>
                <a:lnTo>
                  <a:pt x="403" y="1243"/>
                </a:lnTo>
                <a:lnTo>
                  <a:pt x="409" y="1239"/>
                </a:lnTo>
                <a:lnTo>
                  <a:pt x="410" y="1236"/>
                </a:lnTo>
                <a:lnTo>
                  <a:pt x="413" y="1232"/>
                </a:lnTo>
                <a:lnTo>
                  <a:pt x="413" y="1229"/>
                </a:lnTo>
                <a:lnTo>
                  <a:pt x="413" y="1224"/>
                </a:lnTo>
                <a:lnTo>
                  <a:pt x="412" y="1220"/>
                </a:lnTo>
                <a:lnTo>
                  <a:pt x="410" y="1216"/>
                </a:lnTo>
                <a:lnTo>
                  <a:pt x="410" y="1216"/>
                </a:lnTo>
                <a:lnTo>
                  <a:pt x="406" y="1205"/>
                </a:lnTo>
                <a:lnTo>
                  <a:pt x="401" y="1191"/>
                </a:lnTo>
                <a:lnTo>
                  <a:pt x="395" y="1165"/>
                </a:lnTo>
                <a:lnTo>
                  <a:pt x="395" y="1165"/>
                </a:lnTo>
                <a:lnTo>
                  <a:pt x="391" y="1152"/>
                </a:lnTo>
                <a:lnTo>
                  <a:pt x="391" y="1143"/>
                </a:lnTo>
                <a:lnTo>
                  <a:pt x="391" y="1123"/>
                </a:lnTo>
                <a:lnTo>
                  <a:pt x="391" y="1123"/>
                </a:lnTo>
                <a:lnTo>
                  <a:pt x="391" y="1053"/>
                </a:lnTo>
                <a:lnTo>
                  <a:pt x="392" y="1020"/>
                </a:lnTo>
                <a:lnTo>
                  <a:pt x="392" y="1002"/>
                </a:lnTo>
                <a:lnTo>
                  <a:pt x="392" y="1002"/>
                </a:lnTo>
                <a:lnTo>
                  <a:pt x="395" y="995"/>
                </a:lnTo>
                <a:lnTo>
                  <a:pt x="398" y="989"/>
                </a:lnTo>
                <a:lnTo>
                  <a:pt x="402" y="982"/>
                </a:lnTo>
                <a:lnTo>
                  <a:pt x="406" y="973"/>
                </a:lnTo>
                <a:lnTo>
                  <a:pt x="406" y="973"/>
                </a:lnTo>
                <a:lnTo>
                  <a:pt x="418" y="921"/>
                </a:lnTo>
                <a:lnTo>
                  <a:pt x="441" y="817"/>
                </a:lnTo>
                <a:lnTo>
                  <a:pt x="471" y="668"/>
                </a:lnTo>
                <a:lnTo>
                  <a:pt x="471" y="668"/>
                </a:lnTo>
                <a:lnTo>
                  <a:pt x="523" y="728"/>
                </a:lnTo>
                <a:lnTo>
                  <a:pt x="563" y="776"/>
                </a:lnTo>
                <a:lnTo>
                  <a:pt x="580" y="795"/>
                </a:lnTo>
                <a:lnTo>
                  <a:pt x="590" y="808"/>
                </a:lnTo>
                <a:lnTo>
                  <a:pt x="590" y="808"/>
                </a:lnTo>
                <a:lnTo>
                  <a:pt x="593" y="813"/>
                </a:lnTo>
                <a:lnTo>
                  <a:pt x="600" y="817"/>
                </a:lnTo>
                <a:lnTo>
                  <a:pt x="607" y="820"/>
                </a:lnTo>
                <a:lnTo>
                  <a:pt x="614" y="824"/>
                </a:lnTo>
                <a:lnTo>
                  <a:pt x="632" y="829"/>
                </a:lnTo>
                <a:lnTo>
                  <a:pt x="653" y="832"/>
                </a:lnTo>
                <a:lnTo>
                  <a:pt x="672" y="836"/>
                </a:lnTo>
                <a:lnTo>
                  <a:pt x="689" y="837"/>
                </a:lnTo>
                <a:lnTo>
                  <a:pt x="710" y="839"/>
                </a:lnTo>
                <a:lnTo>
                  <a:pt x="710" y="839"/>
                </a:lnTo>
                <a:lnTo>
                  <a:pt x="768" y="837"/>
                </a:lnTo>
                <a:lnTo>
                  <a:pt x="803" y="837"/>
                </a:lnTo>
                <a:lnTo>
                  <a:pt x="815" y="837"/>
                </a:lnTo>
                <a:lnTo>
                  <a:pt x="821" y="839"/>
                </a:lnTo>
                <a:lnTo>
                  <a:pt x="821" y="839"/>
                </a:lnTo>
                <a:lnTo>
                  <a:pt x="841" y="847"/>
                </a:lnTo>
                <a:lnTo>
                  <a:pt x="876" y="863"/>
                </a:lnTo>
                <a:lnTo>
                  <a:pt x="895" y="874"/>
                </a:lnTo>
                <a:lnTo>
                  <a:pt x="913" y="883"/>
                </a:lnTo>
                <a:lnTo>
                  <a:pt x="928" y="893"/>
                </a:lnTo>
                <a:lnTo>
                  <a:pt x="934" y="897"/>
                </a:lnTo>
                <a:lnTo>
                  <a:pt x="938" y="900"/>
                </a:lnTo>
                <a:lnTo>
                  <a:pt x="938" y="900"/>
                </a:lnTo>
                <a:lnTo>
                  <a:pt x="953" y="920"/>
                </a:lnTo>
                <a:lnTo>
                  <a:pt x="962" y="931"/>
                </a:lnTo>
                <a:lnTo>
                  <a:pt x="973" y="940"/>
                </a:lnTo>
                <a:lnTo>
                  <a:pt x="983" y="950"/>
                </a:lnTo>
                <a:lnTo>
                  <a:pt x="993" y="957"/>
                </a:lnTo>
                <a:lnTo>
                  <a:pt x="1000" y="960"/>
                </a:lnTo>
                <a:lnTo>
                  <a:pt x="1004" y="961"/>
                </a:lnTo>
                <a:lnTo>
                  <a:pt x="1009" y="961"/>
                </a:lnTo>
                <a:lnTo>
                  <a:pt x="1015" y="960"/>
                </a:lnTo>
                <a:lnTo>
                  <a:pt x="1015" y="960"/>
                </a:lnTo>
                <a:lnTo>
                  <a:pt x="1024" y="957"/>
                </a:lnTo>
                <a:lnTo>
                  <a:pt x="1031" y="954"/>
                </a:lnTo>
                <a:lnTo>
                  <a:pt x="1037" y="950"/>
                </a:lnTo>
                <a:lnTo>
                  <a:pt x="1041" y="944"/>
                </a:lnTo>
                <a:lnTo>
                  <a:pt x="1042" y="938"/>
                </a:lnTo>
                <a:lnTo>
                  <a:pt x="1041" y="931"/>
                </a:lnTo>
                <a:lnTo>
                  <a:pt x="1038" y="921"/>
                </a:lnTo>
                <a:lnTo>
                  <a:pt x="1032" y="910"/>
                </a:lnTo>
                <a:lnTo>
                  <a:pt x="1032" y="910"/>
                </a:lnTo>
                <a:lnTo>
                  <a:pt x="1008" y="869"/>
                </a:lnTo>
                <a:lnTo>
                  <a:pt x="998" y="854"/>
                </a:lnTo>
                <a:lnTo>
                  <a:pt x="989" y="843"/>
                </a:lnTo>
                <a:lnTo>
                  <a:pt x="989" y="843"/>
                </a:lnTo>
                <a:lnTo>
                  <a:pt x="983" y="839"/>
                </a:lnTo>
                <a:lnTo>
                  <a:pt x="977" y="835"/>
                </a:lnTo>
                <a:lnTo>
                  <a:pt x="962" y="829"/>
                </a:lnTo>
                <a:lnTo>
                  <a:pt x="939" y="819"/>
                </a:lnTo>
                <a:lnTo>
                  <a:pt x="939" y="819"/>
                </a:lnTo>
                <a:lnTo>
                  <a:pt x="888" y="796"/>
                </a:lnTo>
                <a:lnTo>
                  <a:pt x="888" y="796"/>
                </a:lnTo>
                <a:lnTo>
                  <a:pt x="895" y="799"/>
                </a:lnTo>
                <a:lnTo>
                  <a:pt x="904" y="803"/>
                </a:lnTo>
                <a:lnTo>
                  <a:pt x="905" y="805"/>
                </a:lnTo>
                <a:lnTo>
                  <a:pt x="904" y="805"/>
                </a:lnTo>
                <a:lnTo>
                  <a:pt x="898" y="803"/>
                </a:lnTo>
                <a:lnTo>
                  <a:pt x="861" y="791"/>
                </a:lnTo>
                <a:lnTo>
                  <a:pt x="861" y="791"/>
                </a:lnTo>
                <a:lnTo>
                  <a:pt x="769" y="759"/>
                </a:lnTo>
                <a:lnTo>
                  <a:pt x="728" y="746"/>
                </a:lnTo>
                <a:lnTo>
                  <a:pt x="728" y="746"/>
                </a:lnTo>
                <a:lnTo>
                  <a:pt x="695" y="738"/>
                </a:lnTo>
                <a:lnTo>
                  <a:pt x="667" y="729"/>
                </a:lnTo>
                <a:lnTo>
                  <a:pt x="667" y="729"/>
                </a:lnTo>
                <a:lnTo>
                  <a:pt x="626" y="664"/>
                </a:lnTo>
                <a:lnTo>
                  <a:pt x="579" y="589"/>
                </a:lnTo>
                <a:lnTo>
                  <a:pt x="579" y="589"/>
                </a:lnTo>
                <a:lnTo>
                  <a:pt x="577" y="580"/>
                </a:lnTo>
                <a:lnTo>
                  <a:pt x="573" y="569"/>
                </a:lnTo>
                <a:lnTo>
                  <a:pt x="564" y="538"/>
                </a:lnTo>
                <a:lnTo>
                  <a:pt x="560" y="521"/>
                </a:lnTo>
                <a:lnTo>
                  <a:pt x="552" y="504"/>
                </a:lnTo>
                <a:lnTo>
                  <a:pt x="549" y="497"/>
                </a:lnTo>
                <a:lnTo>
                  <a:pt x="545" y="491"/>
                </a:lnTo>
                <a:lnTo>
                  <a:pt x="540" y="485"/>
                </a:lnTo>
                <a:lnTo>
                  <a:pt x="535" y="481"/>
                </a:lnTo>
                <a:lnTo>
                  <a:pt x="535" y="481"/>
                </a:lnTo>
                <a:lnTo>
                  <a:pt x="512" y="464"/>
                </a:lnTo>
                <a:lnTo>
                  <a:pt x="488" y="449"/>
                </a:lnTo>
                <a:lnTo>
                  <a:pt x="459" y="431"/>
                </a:lnTo>
                <a:lnTo>
                  <a:pt x="459" y="431"/>
                </a:lnTo>
                <a:lnTo>
                  <a:pt x="447" y="418"/>
                </a:lnTo>
                <a:lnTo>
                  <a:pt x="438" y="408"/>
                </a:lnTo>
                <a:lnTo>
                  <a:pt x="431" y="401"/>
                </a:lnTo>
                <a:lnTo>
                  <a:pt x="431" y="401"/>
                </a:lnTo>
                <a:lnTo>
                  <a:pt x="421" y="391"/>
                </a:lnTo>
                <a:lnTo>
                  <a:pt x="408" y="377"/>
                </a:lnTo>
                <a:lnTo>
                  <a:pt x="390" y="354"/>
                </a:lnTo>
                <a:lnTo>
                  <a:pt x="390" y="354"/>
                </a:lnTo>
                <a:lnTo>
                  <a:pt x="366" y="325"/>
                </a:lnTo>
                <a:lnTo>
                  <a:pt x="366" y="325"/>
                </a:lnTo>
                <a:lnTo>
                  <a:pt x="379" y="320"/>
                </a:lnTo>
                <a:lnTo>
                  <a:pt x="389" y="315"/>
                </a:lnTo>
                <a:lnTo>
                  <a:pt x="393" y="312"/>
                </a:lnTo>
                <a:lnTo>
                  <a:pt x="397" y="309"/>
                </a:lnTo>
                <a:lnTo>
                  <a:pt x="397" y="309"/>
                </a:lnTo>
                <a:lnTo>
                  <a:pt x="401" y="303"/>
                </a:lnTo>
                <a:lnTo>
                  <a:pt x="404" y="294"/>
                </a:lnTo>
                <a:lnTo>
                  <a:pt x="406" y="287"/>
                </a:lnTo>
                <a:lnTo>
                  <a:pt x="406" y="282"/>
                </a:lnTo>
                <a:lnTo>
                  <a:pt x="406" y="264"/>
                </a:lnTo>
                <a:lnTo>
                  <a:pt x="406" y="264"/>
                </a:lnTo>
                <a:lnTo>
                  <a:pt x="408" y="251"/>
                </a:lnTo>
                <a:lnTo>
                  <a:pt x="409" y="240"/>
                </a:lnTo>
                <a:lnTo>
                  <a:pt x="409" y="234"/>
                </a:lnTo>
                <a:lnTo>
                  <a:pt x="408" y="230"/>
                </a:lnTo>
                <a:lnTo>
                  <a:pt x="408" y="230"/>
                </a:lnTo>
                <a:lnTo>
                  <a:pt x="404" y="220"/>
                </a:lnTo>
                <a:lnTo>
                  <a:pt x="402" y="217"/>
                </a:lnTo>
                <a:lnTo>
                  <a:pt x="402" y="217"/>
                </a:lnTo>
                <a:lnTo>
                  <a:pt x="398" y="211"/>
                </a:lnTo>
                <a:lnTo>
                  <a:pt x="395" y="207"/>
                </a:lnTo>
                <a:lnTo>
                  <a:pt x="391" y="203"/>
                </a:lnTo>
                <a:lnTo>
                  <a:pt x="391" y="203"/>
                </a:lnTo>
                <a:lnTo>
                  <a:pt x="384" y="201"/>
                </a:lnTo>
                <a:lnTo>
                  <a:pt x="378" y="199"/>
                </a:lnTo>
                <a:lnTo>
                  <a:pt x="372" y="197"/>
                </a:lnTo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FDA2BAFE-BFCB-473F-B898-6A5A1A3AB998}"/>
              </a:ext>
            </a:extLst>
          </p:cNvPr>
          <p:cNvSpPr>
            <a:spLocks/>
          </p:cNvSpPr>
          <p:nvPr/>
        </p:nvSpPr>
        <p:spPr bwMode="auto">
          <a:xfrm>
            <a:off x="632521" y="4669405"/>
            <a:ext cx="1127336" cy="1711700"/>
          </a:xfrm>
          <a:custGeom>
            <a:avLst/>
            <a:gdLst>
              <a:gd name="T0" fmla="*/ 290 w 926"/>
              <a:gd name="T1" fmla="*/ 272 h 1406"/>
              <a:gd name="T2" fmla="*/ 121 w 926"/>
              <a:gd name="T3" fmla="*/ 294 h 1406"/>
              <a:gd name="T4" fmla="*/ 11 w 926"/>
              <a:gd name="T5" fmla="*/ 323 h 1406"/>
              <a:gd name="T6" fmla="*/ 24 w 926"/>
              <a:gd name="T7" fmla="*/ 405 h 1406"/>
              <a:gd name="T8" fmla="*/ 63 w 926"/>
              <a:gd name="T9" fmla="*/ 480 h 1406"/>
              <a:gd name="T10" fmla="*/ 90 w 926"/>
              <a:gd name="T11" fmla="*/ 525 h 1406"/>
              <a:gd name="T12" fmla="*/ 148 w 926"/>
              <a:gd name="T13" fmla="*/ 534 h 1406"/>
              <a:gd name="T14" fmla="*/ 189 w 926"/>
              <a:gd name="T15" fmla="*/ 489 h 1406"/>
              <a:gd name="T16" fmla="*/ 173 w 926"/>
              <a:gd name="T17" fmla="*/ 454 h 1406"/>
              <a:gd name="T18" fmla="*/ 224 w 926"/>
              <a:gd name="T19" fmla="*/ 455 h 1406"/>
              <a:gd name="T20" fmla="*/ 240 w 926"/>
              <a:gd name="T21" fmla="*/ 637 h 1406"/>
              <a:gd name="T22" fmla="*/ 250 w 926"/>
              <a:gd name="T23" fmla="*/ 744 h 1406"/>
              <a:gd name="T24" fmla="*/ 250 w 926"/>
              <a:gd name="T25" fmla="*/ 838 h 1406"/>
              <a:gd name="T26" fmla="*/ 281 w 926"/>
              <a:gd name="T27" fmla="*/ 945 h 1406"/>
              <a:gd name="T28" fmla="*/ 394 w 926"/>
              <a:gd name="T29" fmla="*/ 1030 h 1406"/>
              <a:gd name="T30" fmla="*/ 411 w 926"/>
              <a:gd name="T31" fmla="*/ 1077 h 1406"/>
              <a:gd name="T32" fmla="*/ 393 w 926"/>
              <a:gd name="T33" fmla="*/ 1093 h 1406"/>
              <a:gd name="T34" fmla="*/ 338 w 926"/>
              <a:gd name="T35" fmla="*/ 1161 h 1406"/>
              <a:gd name="T36" fmla="*/ 265 w 926"/>
              <a:gd name="T37" fmla="*/ 1285 h 1406"/>
              <a:gd name="T38" fmla="*/ 204 w 926"/>
              <a:gd name="T39" fmla="*/ 1323 h 1406"/>
              <a:gd name="T40" fmla="*/ 219 w 926"/>
              <a:gd name="T41" fmla="*/ 1354 h 1406"/>
              <a:gd name="T42" fmla="*/ 413 w 926"/>
              <a:gd name="T43" fmla="*/ 1403 h 1406"/>
              <a:gd name="T44" fmla="*/ 453 w 926"/>
              <a:gd name="T45" fmla="*/ 1380 h 1406"/>
              <a:gd name="T46" fmla="*/ 370 w 926"/>
              <a:gd name="T47" fmla="*/ 1327 h 1406"/>
              <a:gd name="T48" fmla="*/ 365 w 926"/>
              <a:gd name="T49" fmla="*/ 1275 h 1406"/>
              <a:gd name="T50" fmla="*/ 507 w 926"/>
              <a:gd name="T51" fmla="*/ 1172 h 1406"/>
              <a:gd name="T52" fmla="*/ 564 w 926"/>
              <a:gd name="T53" fmla="*/ 1121 h 1406"/>
              <a:gd name="T54" fmla="*/ 674 w 926"/>
              <a:gd name="T55" fmla="*/ 1078 h 1406"/>
              <a:gd name="T56" fmla="*/ 697 w 926"/>
              <a:gd name="T57" fmla="*/ 1310 h 1406"/>
              <a:gd name="T58" fmla="*/ 690 w 926"/>
              <a:gd name="T59" fmla="*/ 1372 h 1406"/>
              <a:gd name="T60" fmla="*/ 856 w 926"/>
              <a:gd name="T61" fmla="*/ 1385 h 1406"/>
              <a:gd name="T62" fmla="*/ 921 w 926"/>
              <a:gd name="T63" fmla="*/ 1354 h 1406"/>
              <a:gd name="T64" fmla="*/ 902 w 926"/>
              <a:gd name="T65" fmla="*/ 1310 h 1406"/>
              <a:gd name="T66" fmla="*/ 822 w 926"/>
              <a:gd name="T67" fmla="*/ 1287 h 1406"/>
              <a:gd name="T68" fmla="*/ 789 w 926"/>
              <a:gd name="T69" fmla="*/ 1143 h 1406"/>
              <a:gd name="T70" fmla="*/ 819 w 926"/>
              <a:gd name="T71" fmla="*/ 1077 h 1406"/>
              <a:gd name="T72" fmla="*/ 806 w 926"/>
              <a:gd name="T73" fmla="*/ 984 h 1406"/>
              <a:gd name="T74" fmla="*/ 514 w 926"/>
              <a:gd name="T75" fmla="*/ 811 h 1406"/>
              <a:gd name="T76" fmla="*/ 521 w 926"/>
              <a:gd name="T77" fmla="*/ 699 h 1406"/>
              <a:gd name="T78" fmla="*/ 559 w 926"/>
              <a:gd name="T79" fmla="*/ 474 h 1406"/>
              <a:gd name="T80" fmla="*/ 602 w 926"/>
              <a:gd name="T81" fmla="*/ 438 h 1406"/>
              <a:gd name="T82" fmla="*/ 669 w 926"/>
              <a:gd name="T83" fmla="*/ 342 h 1406"/>
              <a:gd name="T84" fmla="*/ 732 w 926"/>
              <a:gd name="T85" fmla="*/ 349 h 1406"/>
              <a:gd name="T86" fmla="*/ 794 w 926"/>
              <a:gd name="T87" fmla="*/ 351 h 1406"/>
              <a:gd name="T88" fmla="*/ 807 w 926"/>
              <a:gd name="T89" fmla="*/ 340 h 1406"/>
              <a:gd name="T90" fmla="*/ 861 w 926"/>
              <a:gd name="T91" fmla="*/ 337 h 1406"/>
              <a:gd name="T92" fmla="*/ 859 w 926"/>
              <a:gd name="T93" fmla="*/ 234 h 1406"/>
              <a:gd name="T94" fmla="*/ 807 w 926"/>
              <a:gd name="T95" fmla="*/ 194 h 1406"/>
              <a:gd name="T96" fmla="*/ 775 w 926"/>
              <a:gd name="T97" fmla="*/ 185 h 1406"/>
              <a:gd name="T98" fmla="*/ 684 w 926"/>
              <a:gd name="T99" fmla="*/ 184 h 1406"/>
              <a:gd name="T100" fmla="*/ 652 w 926"/>
              <a:gd name="T101" fmla="*/ 237 h 1406"/>
              <a:gd name="T102" fmla="*/ 559 w 926"/>
              <a:gd name="T103" fmla="*/ 289 h 1406"/>
              <a:gd name="T104" fmla="*/ 564 w 926"/>
              <a:gd name="T105" fmla="*/ 262 h 1406"/>
              <a:gd name="T106" fmla="*/ 556 w 926"/>
              <a:gd name="T107" fmla="*/ 154 h 1406"/>
              <a:gd name="T108" fmla="*/ 613 w 926"/>
              <a:gd name="T109" fmla="*/ 108 h 1406"/>
              <a:gd name="T110" fmla="*/ 495 w 926"/>
              <a:gd name="T111" fmla="*/ 23 h 1406"/>
              <a:gd name="T112" fmla="*/ 415 w 926"/>
              <a:gd name="T113" fmla="*/ 8 h 1406"/>
              <a:gd name="T114" fmla="*/ 385 w 926"/>
              <a:gd name="T115" fmla="*/ 14 h 1406"/>
              <a:gd name="T116" fmla="*/ 335 w 926"/>
              <a:gd name="T117" fmla="*/ 87 h 1406"/>
              <a:gd name="T118" fmla="*/ 345 w 926"/>
              <a:gd name="T119" fmla="*/ 175 h 1406"/>
              <a:gd name="T120" fmla="*/ 367 w 926"/>
              <a:gd name="T121" fmla="*/ 23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6" h="1406">
                <a:moveTo>
                  <a:pt x="367" y="232"/>
                </a:moveTo>
                <a:lnTo>
                  <a:pt x="365" y="255"/>
                </a:lnTo>
                <a:lnTo>
                  <a:pt x="365" y="255"/>
                </a:lnTo>
                <a:lnTo>
                  <a:pt x="352" y="254"/>
                </a:lnTo>
                <a:lnTo>
                  <a:pt x="339" y="255"/>
                </a:lnTo>
                <a:lnTo>
                  <a:pt x="333" y="257"/>
                </a:lnTo>
                <a:lnTo>
                  <a:pt x="327" y="258"/>
                </a:lnTo>
                <a:lnTo>
                  <a:pt x="327" y="258"/>
                </a:lnTo>
                <a:lnTo>
                  <a:pt x="290" y="272"/>
                </a:lnTo>
                <a:lnTo>
                  <a:pt x="269" y="278"/>
                </a:lnTo>
                <a:lnTo>
                  <a:pt x="259" y="281"/>
                </a:lnTo>
                <a:lnTo>
                  <a:pt x="259" y="281"/>
                </a:lnTo>
                <a:lnTo>
                  <a:pt x="193" y="286"/>
                </a:lnTo>
                <a:lnTo>
                  <a:pt x="148" y="288"/>
                </a:lnTo>
                <a:lnTo>
                  <a:pt x="133" y="291"/>
                </a:lnTo>
                <a:lnTo>
                  <a:pt x="127" y="292"/>
                </a:lnTo>
                <a:lnTo>
                  <a:pt x="127" y="292"/>
                </a:lnTo>
                <a:lnTo>
                  <a:pt x="121" y="294"/>
                </a:lnTo>
                <a:lnTo>
                  <a:pt x="109" y="297"/>
                </a:lnTo>
                <a:lnTo>
                  <a:pt x="87" y="300"/>
                </a:lnTo>
                <a:lnTo>
                  <a:pt x="87" y="300"/>
                </a:lnTo>
                <a:lnTo>
                  <a:pt x="75" y="303"/>
                </a:lnTo>
                <a:lnTo>
                  <a:pt x="50" y="308"/>
                </a:lnTo>
                <a:lnTo>
                  <a:pt x="36" y="311"/>
                </a:lnTo>
                <a:lnTo>
                  <a:pt x="24" y="315"/>
                </a:lnTo>
                <a:lnTo>
                  <a:pt x="15" y="320"/>
                </a:lnTo>
                <a:lnTo>
                  <a:pt x="11" y="323"/>
                </a:lnTo>
                <a:lnTo>
                  <a:pt x="7" y="326"/>
                </a:lnTo>
                <a:lnTo>
                  <a:pt x="7" y="326"/>
                </a:lnTo>
                <a:lnTo>
                  <a:pt x="2" y="338"/>
                </a:lnTo>
                <a:lnTo>
                  <a:pt x="0" y="342"/>
                </a:lnTo>
                <a:lnTo>
                  <a:pt x="0" y="346"/>
                </a:lnTo>
                <a:lnTo>
                  <a:pt x="1" y="354"/>
                </a:lnTo>
                <a:lnTo>
                  <a:pt x="4" y="361"/>
                </a:lnTo>
                <a:lnTo>
                  <a:pt x="4" y="361"/>
                </a:lnTo>
                <a:lnTo>
                  <a:pt x="24" y="405"/>
                </a:lnTo>
                <a:lnTo>
                  <a:pt x="36" y="430"/>
                </a:lnTo>
                <a:lnTo>
                  <a:pt x="42" y="442"/>
                </a:lnTo>
                <a:lnTo>
                  <a:pt x="42" y="442"/>
                </a:lnTo>
                <a:lnTo>
                  <a:pt x="50" y="452"/>
                </a:lnTo>
                <a:lnTo>
                  <a:pt x="58" y="465"/>
                </a:lnTo>
                <a:lnTo>
                  <a:pt x="58" y="465"/>
                </a:lnTo>
                <a:lnTo>
                  <a:pt x="61" y="470"/>
                </a:lnTo>
                <a:lnTo>
                  <a:pt x="62" y="475"/>
                </a:lnTo>
                <a:lnTo>
                  <a:pt x="63" y="480"/>
                </a:lnTo>
                <a:lnTo>
                  <a:pt x="67" y="485"/>
                </a:lnTo>
                <a:lnTo>
                  <a:pt x="67" y="485"/>
                </a:lnTo>
                <a:lnTo>
                  <a:pt x="76" y="499"/>
                </a:lnTo>
                <a:lnTo>
                  <a:pt x="81" y="506"/>
                </a:lnTo>
                <a:lnTo>
                  <a:pt x="84" y="512"/>
                </a:lnTo>
                <a:lnTo>
                  <a:pt x="84" y="512"/>
                </a:lnTo>
                <a:lnTo>
                  <a:pt x="86" y="517"/>
                </a:lnTo>
                <a:lnTo>
                  <a:pt x="87" y="521"/>
                </a:lnTo>
                <a:lnTo>
                  <a:pt x="90" y="525"/>
                </a:lnTo>
                <a:lnTo>
                  <a:pt x="93" y="528"/>
                </a:lnTo>
                <a:lnTo>
                  <a:pt x="99" y="533"/>
                </a:lnTo>
                <a:lnTo>
                  <a:pt x="105" y="537"/>
                </a:lnTo>
                <a:lnTo>
                  <a:pt x="114" y="539"/>
                </a:lnTo>
                <a:lnTo>
                  <a:pt x="114" y="539"/>
                </a:lnTo>
                <a:lnTo>
                  <a:pt x="124" y="542"/>
                </a:lnTo>
                <a:lnTo>
                  <a:pt x="132" y="540"/>
                </a:lnTo>
                <a:lnTo>
                  <a:pt x="141" y="538"/>
                </a:lnTo>
                <a:lnTo>
                  <a:pt x="148" y="534"/>
                </a:lnTo>
                <a:lnTo>
                  <a:pt x="154" y="529"/>
                </a:lnTo>
                <a:lnTo>
                  <a:pt x="159" y="526"/>
                </a:lnTo>
                <a:lnTo>
                  <a:pt x="162" y="522"/>
                </a:lnTo>
                <a:lnTo>
                  <a:pt x="177" y="503"/>
                </a:lnTo>
                <a:lnTo>
                  <a:pt x="177" y="503"/>
                </a:lnTo>
                <a:lnTo>
                  <a:pt x="183" y="498"/>
                </a:lnTo>
                <a:lnTo>
                  <a:pt x="187" y="493"/>
                </a:lnTo>
                <a:lnTo>
                  <a:pt x="189" y="491"/>
                </a:lnTo>
                <a:lnTo>
                  <a:pt x="189" y="489"/>
                </a:lnTo>
                <a:lnTo>
                  <a:pt x="189" y="489"/>
                </a:lnTo>
                <a:lnTo>
                  <a:pt x="190" y="478"/>
                </a:lnTo>
                <a:lnTo>
                  <a:pt x="189" y="474"/>
                </a:lnTo>
                <a:lnTo>
                  <a:pt x="187" y="470"/>
                </a:lnTo>
                <a:lnTo>
                  <a:pt x="187" y="470"/>
                </a:lnTo>
                <a:lnTo>
                  <a:pt x="179" y="464"/>
                </a:lnTo>
                <a:lnTo>
                  <a:pt x="177" y="459"/>
                </a:lnTo>
                <a:lnTo>
                  <a:pt x="173" y="454"/>
                </a:lnTo>
                <a:lnTo>
                  <a:pt x="173" y="454"/>
                </a:lnTo>
                <a:lnTo>
                  <a:pt x="156" y="426"/>
                </a:lnTo>
                <a:lnTo>
                  <a:pt x="156" y="426"/>
                </a:lnTo>
                <a:lnTo>
                  <a:pt x="149" y="417"/>
                </a:lnTo>
                <a:lnTo>
                  <a:pt x="147" y="413"/>
                </a:lnTo>
                <a:lnTo>
                  <a:pt x="223" y="428"/>
                </a:lnTo>
                <a:lnTo>
                  <a:pt x="223" y="428"/>
                </a:lnTo>
                <a:lnTo>
                  <a:pt x="222" y="441"/>
                </a:lnTo>
                <a:lnTo>
                  <a:pt x="223" y="449"/>
                </a:lnTo>
                <a:lnTo>
                  <a:pt x="224" y="455"/>
                </a:lnTo>
                <a:lnTo>
                  <a:pt x="224" y="455"/>
                </a:lnTo>
                <a:lnTo>
                  <a:pt x="228" y="463"/>
                </a:lnTo>
                <a:lnTo>
                  <a:pt x="232" y="470"/>
                </a:lnTo>
                <a:lnTo>
                  <a:pt x="232" y="470"/>
                </a:lnTo>
                <a:lnTo>
                  <a:pt x="233" y="523"/>
                </a:lnTo>
                <a:lnTo>
                  <a:pt x="235" y="592"/>
                </a:lnTo>
                <a:lnTo>
                  <a:pt x="235" y="592"/>
                </a:lnTo>
                <a:lnTo>
                  <a:pt x="238" y="613"/>
                </a:lnTo>
                <a:lnTo>
                  <a:pt x="240" y="637"/>
                </a:lnTo>
                <a:lnTo>
                  <a:pt x="242" y="662"/>
                </a:lnTo>
                <a:lnTo>
                  <a:pt x="244" y="686"/>
                </a:lnTo>
                <a:lnTo>
                  <a:pt x="244" y="686"/>
                </a:lnTo>
                <a:lnTo>
                  <a:pt x="242" y="705"/>
                </a:lnTo>
                <a:lnTo>
                  <a:pt x="242" y="721"/>
                </a:lnTo>
                <a:lnTo>
                  <a:pt x="241" y="731"/>
                </a:lnTo>
                <a:lnTo>
                  <a:pt x="242" y="735"/>
                </a:lnTo>
                <a:lnTo>
                  <a:pt x="242" y="735"/>
                </a:lnTo>
                <a:lnTo>
                  <a:pt x="250" y="744"/>
                </a:lnTo>
                <a:lnTo>
                  <a:pt x="253" y="750"/>
                </a:lnTo>
                <a:lnTo>
                  <a:pt x="255" y="754"/>
                </a:lnTo>
                <a:lnTo>
                  <a:pt x="255" y="757"/>
                </a:lnTo>
                <a:lnTo>
                  <a:pt x="255" y="757"/>
                </a:lnTo>
                <a:lnTo>
                  <a:pt x="253" y="780"/>
                </a:lnTo>
                <a:lnTo>
                  <a:pt x="253" y="813"/>
                </a:lnTo>
                <a:lnTo>
                  <a:pt x="253" y="813"/>
                </a:lnTo>
                <a:lnTo>
                  <a:pt x="252" y="826"/>
                </a:lnTo>
                <a:lnTo>
                  <a:pt x="250" y="838"/>
                </a:lnTo>
                <a:lnTo>
                  <a:pt x="250" y="852"/>
                </a:lnTo>
                <a:lnTo>
                  <a:pt x="251" y="862"/>
                </a:lnTo>
                <a:lnTo>
                  <a:pt x="253" y="874"/>
                </a:lnTo>
                <a:lnTo>
                  <a:pt x="253" y="874"/>
                </a:lnTo>
                <a:lnTo>
                  <a:pt x="258" y="897"/>
                </a:lnTo>
                <a:lnTo>
                  <a:pt x="264" y="915"/>
                </a:lnTo>
                <a:lnTo>
                  <a:pt x="273" y="929"/>
                </a:lnTo>
                <a:lnTo>
                  <a:pt x="281" y="945"/>
                </a:lnTo>
                <a:lnTo>
                  <a:pt x="281" y="945"/>
                </a:lnTo>
                <a:lnTo>
                  <a:pt x="287" y="954"/>
                </a:lnTo>
                <a:lnTo>
                  <a:pt x="296" y="961"/>
                </a:lnTo>
                <a:lnTo>
                  <a:pt x="305" y="968"/>
                </a:lnTo>
                <a:lnTo>
                  <a:pt x="315" y="974"/>
                </a:lnTo>
                <a:lnTo>
                  <a:pt x="332" y="985"/>
                </a:lnTo>
                <a:lnTo>
                  <a:pt x="343" y="992"/>
                </a:lnTo>
                <a:lnTo>
                  <a:pt x="343" y="992"/>
                </a:lnTo>
                <a:lnTo>
                  <a:pt x="362" y="1006"/>
                </a:lnTo>
                <a:lnTo>
                  <a:pt x="394" y="1030"/>
                </a:lnTo>
                <a:lnTo>
                  <a:pt x="424" y="1053"/>
                </a:lnTo>
                <a:lnTo>
                  <a:pt x="434" y="1060"/>
                </a:lnTo>
                <a:lnTo>
                  <a:pt x="436" y="1063"/>
                </a:lnTo>
                <a:lnTo>
                  <a:pt x="436" y="1064"/>
                </a:lnTo>
                <a:lnTo>
                  <a:pt x="436" y="1064"/>
                </a:lnTo>
                <a:lnTo>
                  <a:pt x="422" y="1070"/>
                </a:lnTo>
                <a:lnTo>
                  <a:pt x="413" y="1075"/>
                </a:lnTo>
                <a:lnTo>
                  <a:pt x="412" y="1076"/>
                </a:lnTo>
                <a:lnTo>
                  <a:pt x="411" y="1077"/>
                </a:lnTo>
                <a:lnTo>
                  <a:pt x="411" y="1077"/>
                </a:lnTo>
                <a:lnTo>
                  <a:pt x="413" y="1078"/>
                </a:lnTo>
                <a:lnTo>
                  <a:pt x="415" y="1078"/>
                </a:lnTo>
                <a:lnTo>
                  <a:pt x="416" y="1078"/>
                </a:lnTo>
                <a:lnTo>
                  <a:pt x="413" y="1082"/>
                </a:lnTo>
                <a:lnTo>
                  <a:pt x="413" y="1082"/>
                </a:lnTo>
                <a:lnTo>
                  <a:pt x="410" y="1086"/>
                </a:lnTo>
                <a:lnTo>
                  <a:pt x="402" y="1089"/>
                </a:lnTo>
                <a:lnTo>
                  <a:pt x="393" y="1093"/>
                </a:lnTo>
                <a:lnTo>
                  <a:pt x="381" y="1099"/>
                </a:lnTo>
                <a:lnTo>
                  <a:pt x="370" y="1108"/>
                </a:lnTo>
                <a:lnTo>
                  <a:pt x="359" y="1117"/>
                </a:lnTo>
                <a:lnTo>
                  <a:pt x="354" y="1123"/>
                </a:lnTo>
                <a:lnTo>
                  <a:pt x="349" y="1129"/>
                </a:lnTo>
                <a:lnTo>
                  <a:pt x="347" y="1135"/>
                </a:lnTo>
                <a:lnTo>
                  <a:pt x="343" y="1144"/>
                </a:lnTo>
                <a:lnTo>
                  <a:pt x="343" y="1144"/>
                </a:lnTo>
                <a:lnTo>
                  <a:pt x="338" y="1161"/>
                </a:lnTo>
                <a:lnTo>
                  <a:pt x="330" y="1179"/>
                </a:lnTo>
                <a:lnTo>
                  <a:pt x="319" y="1198"/>
                </a:lnTo>
                <a:lnTo>
                  <a:pt x="309" y="1218"/>
                </a:lnTo>
                <a:lnTo>
                  <a:pt x="288" y="1249"/>
                </a:lnTo>
                <a:lnTo>
                  <a:pt x="278" y="1266"/>
                </a:lnTo>
                <a:lnTo>
                  <a:pt x="278" y="1266"/>
                </a:lnTo>
                <a:lnTo>
                  <a:pt x="274" y="1272"/>
                </a:lnTo>
                <a:lnTo>
                  <a:pt x="272" y="1278"/>
                </a:lnTo>
                <a:lnTo>
                  <a:pt x="265" y="1285"/>
                </a:lnTo>
                <a:lnTo>
                  <a:pt x="255" y="1293"/>
                </a:lnTo>
                <a:lnTo>
                  <a:pt x="255" y="1293"/>
                </a:lnTo>
                <a:lnTo>
                  <a:pt x="247" y="1297"/>
                </a:lnTo>
                <a:lnTo>
                  <a:pt x="240" y="1300"/>
                </a:lnTo>
                <a:lnTo>
                  <a:pt x="225" y="1306"/>
                </a:lnTo>
                <a:lnTo>
                  <a:pt x="218" y="1310"/>
                </a:lnTo>
                <a:lnTo>
                  <a:pt x="212" y="1314"/>
                </a:lnTo>
                <a:lnTo>
                  <a:pt x="207" y="1317"/>
                </a:lnTo>
                <a:lnTo>
                  <a:pt x="204" y="1323"/>
                </a:lnTo>
                <a:lnTo>
                  <a:pt x="204" y="1323"/>
                </a:lnTo>
                <a:lnTo>
                  <a:pt x="201" y="1328"/>
                </a:lnTo>
                <a:lnTo>
                  <a:pt x="201" y="1333"/>
                </a:lnTo>
                <a:lnTo>
                  <a:pt x="202" y="1338"/>
                </a:lnTo>
                <a:lnTo>
                  <a:pt x="204" y="1342"/>
                </a:lnTo>
                <a:lnTo>
                  <a:pt x="208" y="1348"/>
                </a:lnTo>
                <a:lnTo>
                  <a:pt x="213" y="1352"/>
                </a:lnTo>
                <a:lnTo>
                  <a:pt x="213" y="1352"/>
                </a:lnTo>
                <a:lnTo>
                  <a:pt x="219" y="1354"/>
                </a:lnTo>
                <a:lnTo>
                  <a:pt x="230" y="1357"/>
                </a:lnTo>
                <a:lnTo>
                  <a:pt x="263" y="1363"/>
                </a:lnTo>
                <a:lnTo>
                  <a:pt x="299" y="1371"/>
                </a:lnTo>
                <a:lnTo>
                  <a:pt x="322" y="1377"/>
                </a:lnTo>
                <a:lnTo>
                  <a:pt x="322" y="1377"/>
                </a:lnTo>
                <a:lnTo>
                  <a:pt x="349" y="1386"/>
                </a:lnTo>
                <a:lnTo>
                  <a:pt x="370" y="1392"/>
                </a:lnTo>
                <a:lnTo>
                  <a:pt x="392" y="1398"/>
                </a:lnTo>
                <a:lnTo>
                  <a:pt x="413" y="1403"/>
                </a:lnTo>
                <a:lnTo>
                  <a:pt x="432" y="1406"/>
                </a:lnTo>
                <a:lnTo>
                  <a:pt x="439" y="1406"/>
                </a:lnTo>
                <a:lnTo>
                  <a:pt x="445" y="1405"/>
                </a:lnTo>
                <a:lnTo>
                  <a:pt x="448" y="1403"/>
                </a:lnTo>
                <a:lnTo>
                  <a:pt x="451" y="1401"/>
                </a:lnTo>
                <a:lnTo>
                  <a:pt x="451" y="1401"/>
                </a:lnTo>
                <a:lnTo>
                  <a:pt x="453" y="1389"/>
                </a:lnTo>
                <a:lnTo>
                  <a:pt x="455" y="1384"/>
                </a:lnTo>
                <a:lnTo>
                  <a:pt x="453" y="1380"/>
                </a:lnTo>
                <a:lnTo>
                  <a:pt x="452" y="1377"/>
                </a:lnTo>
                <a:lnTo>
                  <a:pt x="448" y="1373"/>
                </a:lnTo>
                <a:lnTo>
                  <a:pt x="444" y="1369"/>
                </a:lnTo>
                <a:lnTo>
                  <a:pt x="438" y="1366"/>
                </a:lnTo>
                <a:lnTo>
                  <a:pt x="438" y="1366"/>
                </a:lnTo>
                <a:lnTo>
                  <a:pt x="398" y="1345"/>
                </a:lnTo>
                <a:lnTo>
                  <a:pt x="379" y="1335"/>
                </a:lnTo>
                <a:lnTo>
                  <a:pt x="373" y="1331"/>
                </a:lnTo>
                <a:lnTo>
                  <a:pt x="370" y="1327"/>
                </a:lnTo>
                <a:lnTo>
                  <a:pt x="370" y="1327"/>
                </a:lnTo>
                <a:lnTo>
                  <a:pt x="365" y="1320"/>
                </a:lnTo>
                <a:lnTo>
                  <a:pt x="362" y="1311"/>
                </a:lnTo>
                <a:lnTo>
                  <a:pt x="360" y="1297"/>
                </a:lnTo>
                <a:lnTo>
                  <a:pt x="360" y="1297"/>
                </a:lnTo>
                <a:lnTo>
                  <a:pt x="360" y="1289"/>
                </a:lnTo>
                <a:lnTo>
                  <a:pt x="361" y="1282"/>
                </a:lnTo>
                <a:lnTo>
                  <a:pt x="364" y="1277"/>
                </a:lnTo>
                <a:lnTo>
                  <a:pt x="365" y="1275"/>
                </a:lnTo>
                <a:lnTo>
                  <a:pt x="365" y="1275"/>
                </a:lnTo>
                <a:lnTo>
                  <a:pt x="416" y="1232"/>
                </a:lnTo>
                <a:lnTo>
                  <a:pt x="468" y="1191"/>
                </a:lnTo>
                <a:lnTo>
                  <a:pt x="468" y="1191"/>
                </a:lnTo>
                <a:lnTo>
                  <a:pt x="482" y="1180"/>
                </a:lnTo>
                <a:lnTo>
                  <a:pt x="497" y="1171"/>
                </a:lnTo>
                <a:lnTo>
                  <a:pt x="497" y="1171"/>
                </a:lnTo>
                <a:lnTo>
                  <a:pt x="502" y="1172"/>
                </a:lnTo>
                <a:lnTo>
                  <a:pt x="507" y="1172"/>
                </a:lnTo>
                <a:lnTo>
                  <a:pt x="510" y="1171"/>
                </a:lnTo>
                <a:lnTo>
                  <a:pt x="510" y="1171"/>
                </a:lnTo>
                <a:lnTo>
                  <a:pt x="514" y="1169"/>
                </a:lnTo>
                <a:lnTo>
                  <a:pt x="519" y="1165"/>
                </a:lnTo>
                <a:lnTo>
                  <a:pt x="531" y="1151"/>
                </a:lnTo>
                <a:lnTo>
                  <a:pt x="547" y="1134"/>
                </a:lnTo>
                <a:lnTo>
                  <a:pt x="555" y="1127"/>
                </a:lnTo>
                <a:lnTo>
                  <a:pt x="564" y="1121"/>
                </a:lnTo>
                <a:lnTo>
                  <a:pt x="564" y="1121"/>
                </a:lnTo>
                <a:lnTo>
                  <a:pt x="578" y="1109"/>
                </a:lnTo>
                <a:lnTo>
                  <a:pt x="589" y="1098"/>
                </a:lnTo>
                <a:lnTo>
                  <a:pt x="596" y="1087"/>
                </a:lnTo>
                <a:lnTo>
                  <a:pt x="600" y="1080"/>
                </a:lnTo>
                <a:lnTo>
                  <a:pt x="600" y="1080"/>
                </a:lnTo>
                <a:lnTo>
                  <a:pt x="601" y="1071"/>
                </a:lnTo>
                <a:lnTo>
                  <a:pt x="602" y="1059"/>
                </a:lnTo>
                <a:lnTo>
                  <a:pt x="604" y="1045"/>
                </a:lnTo>
                <a:lnTo>
                  <a:pt x="674" y="1078"/>
                </a:lnTo>
                <a:lnTo>
                  <a:pt x="674" y="1078"/>
                </a:lnTo>
                <a:lnTo>
                  <a:pt x="675" y="1118"/>
                </a:lnTo>
                <a:lnTo>
                  <a:pt x="678" y="1152"/>
                </a:lnTo>
                <a:lnTo>
                  <a:pt x="681" y="1179"/>
                </a:lnTo>
                <a:lnTo>
                  <a:pt x="681" y="1179"/>
                </a:lnTo>
                <a:lnTo>
                  <a:pt x="686" y="1211"/>
                </a:lnTo>
                <a:lnTo>
                  <a:pt x="691" y="1254"/>
                </a:lnTo>
                <a:lnTo>
                  <a:pt x="696" y="1292"/>
                </a:lnTo>
                <a:lnTo>
                  <a:pt x="697" y="1310"/>
                </a:lnTo>
                <a:lnTo>
                  <a:pt x="697" y="1310"/>
                </a:lnTo>
                <a:lnTo>
                  <a:pt x="693" y="1317"/>
                </a:lnTo>
                <a:lnTo>
                  <a:pt x="689" y="1333"/>
                </a:lnTo>
                <a:lnTo>
                  <a:pt x="685" y="1350"/>
                </a:lnTo>
                <a:lnTo>
                  <a:pt x="684" y="1357"/>
                </a:lnTo>
                <a:lnTo>
                  <a:pt x="684" y="1363"/>
                </a:lnTo>
                <a:lnTo>
                  <a:pt x="684" y="1363"/>
                </a:lnTo>
                <a:lnTo>
                  <a:pt x="686" y="1367"/>
                </a:lnTo>
                <a:lnTo>
                  <a:pt x="690" y="1372"/>
                </a:lnTo>
                <a:lnTo>
                  <a:pt x="696" y="1375"/>
                </a:lnTo>
                <a:lnTo>
                  <a:pt x="702" y="1379"/>
                </a:lnTo>
                <a:lnTo>
                  <a:pt x="715" y="1385"/>
                </a:lnTo>
                <a:lnTo>
                  <a:pt x="722" y="1388"/>
                </a:lnTo>
                <a:lnTo>
                  <a:pt x="722" y="1388"/>
                </a:lnTo>
                <a:lnTo>
                  <a:pt x="770" y="1386"/>
                </a:lnTo>
                <a:lnTo>
                  <a:pt x="834" y="1385"/>
                </a:lnTo>
                <a:lnTo>
                  <a:pt x="834" y="1385"/>
                </a:lnTo>
                <a:lnTo>
                  <a:pt x="856" y="1385"/>
                </a:lnTo>
                <a:lnTo>
                  <a:pt x="876" y="1385"/>
                </a:lnTo>
                <a:lnTo>
                  <a:pt x="895" y="1383"/>
                </a:lnTo>
                <a:lnTo>
                  <a:pt x="902" y="1382"/>
                </a:lnTo>
                <a:lnTo>
                  <a:pt x="907" y="1379"/>
                </a:lnTo>
                <a:lnTo>
                  <a:pt x="907" y="1379"/>
                </a:lnTo>
                <a:lnTo>
                  <a:pt x="912" y="1374"/>
                </a:lnTo>
                <a:lnTo>
                  <a:pt x="915" y="1368"/>
                </a:lnTo>
                <a:lnTo>
                  <a:pt x="919" y="1361"/>
                </a:lnTo>
                <a:lnTo>
                  <a:pt x="921" y="1354"/>
                </a:lnTo>
                <a:lnTo>
                  <a:pt x="925" y="1337"/>
                </a:lnTo>
                <a:lnTo>
                  <a:pt x="926" y="1329"/>
                </a:lnTo>
                <a:lnTo>
                  <a:pt x="926" y="1323"/>
                </a:lnTo>
                <a:lnTo>
                  <a:pt x="926" y="1323"/>
                </a:lnTo>
                <a:lnTo>
                  <a:pt x="925" y="1321"/>
                </a:lnTo>
                <a:lnTo>
                  <a:pt x="924" y="1318"/>
                </a:lnTo>
                <a:lnTo>
                  <a:pt x="918" y="1315"/>
                </a:lnTo>
                <a:lnTo>
                  <a:pt x="910" y="1312"/>
                </a:lnTo>
                <a:lnTo>
                  <a:pt x="902" y="1310"/>
                </a:lnTo>
                <a:lnTo>
                  <a:pt x="885" y="1306"/>
                </a:lnTo>
                <a:lnTo>
                  <a:pt x="872" y="1304"/>
                </a:lnTo>
                <a:lnTo>
                  <a:pt x="872" y="1304"/>
                </a:lnTo>
                <a:lnTo>
                  <a:pt x="858" y="1300"/>
                </a:lnTo>
                <a:lnTo>
                  <a:pt x="850" y="1297"/>
                </a:lnTo>
                <a:lnTo>
                  <a:pt x="850" y="1297"/>
                </a:lnTo>
                <a:lnTo>
                  <a:pt x="841" y="1293"/>
                </a:lnTo>
                <a:lnTo>
                  <a:pt x="835" y="1291"/>
                </a:lnTo>
                <a:lnTo>
                  <a:pt x="822" y="1287"/>
                </a:lnTo>
                <a:lnTo>
                  <a:pt x="822" y="1287"/>
                </a:lnTo>
                <a:lnTo>
                  <a:pt x="793" y="1278"/>
                </a:lnTo>
                <a:lnTo>
                  <a:pt x="779" y="1275"/>
                </a:lnTo>
                <a:lnTo>
                  <a:pt x="779" y="1275"/>
                </a:lnTo>
                <a:lnTo>
                  <a:pt x="769" y="1271"/>
                </a:lnTo>
                <a:lnTo>
                  <a:pt x="769" y="1271"/>
                </a:lnTo>
                <a:lnTo>
                  <a:pt x="778" y="1205"/>
                </a:lnTo>
                <a:lnTo>
                  <a:pt x="787" y="1158"/>
                </a:lnTo>
                <a:lnTo>
                  <a:pt x="789" y="1143"/>
                </a:lnTo>
                <a:lnTo>
                  <a:pt x="792" y="1137"/>
                </a:lnTo>
                <a:lnTo>
                  <a:pt x="792" y="1137"/>
                </a:lnTo>
                <a:lnTo>
                  <a:pt x="793" y="1137"/>
                </a:lnTo>
                <a:lnTo>
                  <a:pt x="796" y="1135"/>
                </a:lnTo>
                <a:lnTo>
                  <a:pt x="800" y="1133"/>
                </a:lnTo>
                <a:lnTo>
                  <a:pt x="804" y="1126"/>
                </a:lnTo>
                <a:lnTo>
                  <a:pt x="804" y="1126"/>
                </a:lnTo>
                <a:lnTo>
                  <a:pt x="810" y="1109"/>
                </a:lnTo>
                <a:lnTo>
                  <a:pt x="819" y="1077"/>
                </a:lnTo>
                <a:lnTo>
                  <a:pt x="823" y="1060"/>
                </a:lnTo>
                <a:lnTo>
                  <a:pt x="825" y="1045"/>
                </a:lnTo>
                <a:lnTo>
                  <a:pt x="827" y="1030"/>
                </a:lnTo>
                <a:lnTo>
                  <a:pt x="825" y="1024"/>
                </a:lnTo>
                <a:lnTo>
                  <a:pt x="825" y="1019"/>
                </a:lnTo>
                <a:lnTo>
                  <a:pt x="825" y="1019"/>
                </a:lnTo>
                <a:lnTo>
                  <a:pt x="818" y="1003"/>
                </a:lnTo>
                <a:lnTo>
                  <a:pt x="812" y="991"/>
                </a:lnTo>
                <a:lnTo>
                  <a:pt x="806" y="984"/>
                </a:lnTo>
                <a:lnTo>
                  <a:pt x="801" y="979"/>
                </a:lnTo>
                <a:lnTo>
                  <a:pt x="801" y="979"/>
                </a:lnTo>
                <a:lnTo>
                  <a:pt x="788" y="971"/>
                </a:lnTo>
                <a:lnTo>
                  <a:pt x="754" y="951"/>
                </a:lnTo>
                <a:lnTo>
                  <a:pt x="656" y="894"/>
                </a:lnTo>
                <a:lnTo>
                  <a:pt x="558" y="838"/>
                </a:lnTo>
                <a:lnTo>
                  <a:pt x="526" y="819"/>
                </a:lnTo>
                <a:lnTo>
                  <a:pt x="514" y="811"/>
                </a:lnTo>
                <a:lnTo>
                  <a:pt x="514" y="811"/>
                </a:lnTo>
                <a:lnTo>
                  <a:pt x="512" y="800"/>
                </a:lnTo>
                <a:lnTo>
                  <a:pt x="510" y="788"/>
                </a:lnTo>
                <a:lnTo>
                  <a:pt x="510" y="788"/>
                </a:lnTo>
                <a:lnTo>
                  <a:pt x="512" y="777"/>
                </a:lnTo>
                <a:lnTo>
                  <a:pt x="513" y="769"/>
                </a:lnTo>
                <a:lnTo>
                  <a:pt x="513" y="769"/>
                </a:lnTo>
                <a:lnTo>
                  <a:pt x="516" y="740"/>
                </a:lnTo>
                <a:lnTo>
                  <a:pt x="520" y="717"/>
                </a:lnTo>
                <a:lnTo>
                  <a:pt x="521" y="699"/>
                </a:lnTo>
                <a:lnTo>
                  <a:pt x="521" y="699"/>
                </a:lnTo>
                <a:lnTo>
                  <a:pt x="518" y="583"/>
                </a:lnTo>
                <a:lnTo>
                  <a:pt x="518" y="583"/>
                </a:lnTo>
                <a:lnTo>
                  <a:pt x="520" y="574"/>
                </a:lnTo>
                <a:lnTo>
                  <a:pt x="524" y="561"/>
                </a:lnTo>
                <a:lnTo>
                  <a:pt x="536" y="525"/>
                </a:lnTo>
                <a:lnTo>
                  <a:pt x="554" y="476"/>
                </a:lnTo>
                <a:lnTo>
                  <a:pt x="554" y="476"/>
                </a:lnTo>
                <a:lnTo>
                  <a:pt x="559" y="474"/>
                </a:lnTo>
                <a:lnTo>
                  <a:pt x="568" y="470"/>
                </a:lnTo>
                <a:lnTo>
                  <a:pt x="581" y="463"/>
                </a:lnTo>
                <a:lnTo>
                  <a:pt x="585" y="459"/>
                </a:lnTo>
                <a:lnTo>
                  <a:pt x="589" y="454"/>
                </a:lnTo>
                <a:lnTo>
                  <a:pt x="589" y="454"/>
                </a:lnTo>
                <a:lnTo>
                  <a:pt x="592" y="451"/>
                </a:lnTo>
                <a:lnTo>
                  <a:pt x="594" y="447"/>
                </a:lnTo>
                <a:lnTo>
                  <a:pt x="600" y="442"/>
                </a:lnTo>
                <a:lnTo>
                  <a:pt x="602" y="438"/>
                </a:lnTo>
                <a:lnTo>
                  <a:pt x="605" y="435"/>
                </a:lnTo>
                <a:lnTo>
                  <a:pt x="606" y="431"/>
                </a:lnTo>
                <a:lnTo>
                  <a:pt x="607" y="424"/>
                </a:lnTo>
                <a:lnTo>
                  <a:pt x="607" y="424"/>
                </a:lnTo>
                <a:lnTo>
                  <a:pt x="606" y="409"/>
                </a:lnTo>
                <a:lnTo>
                  <a:pt x="605" y="394"/>
                </a:lnTo>
                <a:lnTo>
                  <a:pt x="601" y="377"/>
                </a:lnTo>
                <a:lnTo>
                  <a:pt x="669" y="342"/>
                </a:lnTo>
                <a:lnTo>
                  <a:pt x="669" y="342"/>
                </a:lnTo>
                <a:lnTo>
                  <a:pt x="685" y="349"/>
                </a:lnTo>
                <a:lnTo>
                  <a:pt x="699" y="354"/>
                </a:lnTo>
                <a:lnTo>
                  <a:pt x="705" y="355"/>
                </a:lnTo>
                <a:lnTo>
                  <a:pt x="712" y="356"/>
                </a:lnTo>
                <a:lnTo>
                  <a:pt x="712" y="356"/>
                </a:lnTo>
                <a:lnTo>
                  <a:pt x="720" y="354"/>
                </a:lnTo>
                <a:lnTo>
                  <a:pt x="726" y="351"/>
                </a:lnTo>
                <a:lnTo>
                  <a:pt x="731" y="349"/>
                </a:lnTo>
                <a:lnTo>
                  <a:pt x="732" y="349"/>
                </a:lnTo>
                <a:lnTo>
                  <a:pt x="735" y="349"/>
                </a:lnTo>
                <a:lnTo>
                  <a:pt x="735" y="349"/>
                </a:lnTo>
                <a:lnTo>
                  <a:pt x="737" y="350"/>
                </a:lnTo>
                <a:lnTo>
                  <a:pt x="742" y="351"/>
                </a:lnTo>
                <a:lnTo>
                  <a:pt x="764" y="355"/>
                </a:lnTo>
                <a:lnTo>
                  <a:pt x="764" y="355"/>
                </a:lnTo>
                <a:lnTo>
                  <a:pt x="777" y="355"/>
                </a:lnTo>
                <a:lnTo>
                  <a:pt x="787" y="354"/>
                </a:lnTo>
                <a:lnTo>
                  <a:pt x="794" y="351"/>
                </a:lnTo>
                <a:lnTo>
                  <a:pt x="799" y="349"/>
                </a:lnTo>
                <a:lnTo>
                  <a:pt x="799" y="349"/>
                </a:lnTo>
                <a:lnTo>
                  <a:pt x="799" y="346"/>
                </a:lnTo>
                <a:lnTo>
                  <a:pt x="799" y="345"/>
                </a:lnTo>
                <a:lnTo>
                  <a:pt x="796" y="340"/>
                </a:lnTo>
                <a:lnTo>
                  <a:pt x="796" y="339"/>
                </a:lnTo>
                <a:lnTo>
                  <a:pt x="798" y="338"/>
                </a:lnTo>
                <a:lnTo>
                  <a:pt x="801" y="338"/>
                </a:lnTo>
                <a:lnTo>
                  <a:pt x="807" y="340"/>
                </a:lnTo>
                <a:lnTo>
                  <a:pt x="807" y="340"/>
                </a:lnTo>
                <a:lnTo>
                  <a:pt x="816" y="342"/>
                </a:lnTo>
                <a:lnTo>
                  <a:pt x="824" y="343"/>
                </a:lnTo>
                <a:lnTo>
                  <a:pt x="832" y="343"/>
                </a:lnTo>
                <a:lnTo>
                  <a:pt x="838" y="343"/>
                </a:lnTo>
                <a:lnTo>
                  <a:pt x="850" y="340"/>
                </a:lnTo>
                <a:lnTo>
                  <a:pt x="858" y="338"/>
                </a:lnTo>
                <a:lnTo>
                  <a:pt x="858" y="338"/>
                </a:lnTo>
                <a:lnTo>
                  <a:pt x="861" y="337"/>
                </a:lnTo>
                <a:lnTo>
                  <a:pt x="862" y="333"/>
                </a:lnTo>
                <a:lnTo>
                  <a:pt x="864" y="325"/>
                </a:lnTo>
                <a:lnTo>
                  <a:pt x="865" y="312"/>
                </a:lnTo>
                <a:lnTo>
                  <a:pt x="867" y="298"/>
                </a:lnTo>
                <a:lnTo>
                  <a:pt x="864" y="268"/>
                </a:lnTo>
                <a:lnTo>
                  <a:pt x="863" y="255"/>
                </a:lnTo>
                <a:lnTo>
                  <a:pt x="862" y="247"/>
                </a:lnTo>
                <a:lnTo>
                  <a:pt x="862" y="247"/>
                </a:lnTo>
                <a:lnTo>
                  <a:pt x="859" y="234"/>
                </a:lnTo>
                <a:lnTo>
                  <a:pt x="857" y="222"/>
                </a:lnTo>
                <a:lnTo>
                  <a:pt x="856" y="215"/>
                </a:lnTo>
                <a:lnTo>
                  <a:pt x="853" y="209"/>
                </a:lnTo>
                <a:lnTo>
                  <a:pt x="850" y="206"/>
                </a:lnTo>
                <a:lnTo>
                  <a:pt x="845" y="203"/>
                </a:lnTo>
                <a:lnTo>
                  <a:pt x="845" y="203"/>
                </a:lnTo>
                <a:lnTo>
                  <a:pt x="824" y="196"/>
                </a:lnTo>
                <a:lnTo>
                  <a:pt x="815" y="194"/>
                </a:lnTo>
                <a:lnTo>
                  <a:pt x="807" y="194"/>
                </a:lnTo>
                <a:lnTo>
                  <a:pt x="807" y="194"/>
                </a:lnTo>
                <a:lnTo>
                  <a:pt x="805" y="192"/>
                </a:lnTo>
                <a:lnTo>
                  <a:pt x="805" y="192"/>
                </a:lnTo>
                <a:lnTo>
                  <a:pt x="805" y="191"/>
                </a:lnTo>
                <a:lnTo>
                  <a:pt x="805" y="190"/>
                </a:lnTo>
                <a:lnTo>
                  <a:pt x="802" y="189"/>
                </a:lnTo>
                <a:lnTo>
                  <a:pt x="798" y="188"/>
                </a:lnTo>
                <a:lnTo>
                  <a:pt x="789" y="186"/>
                </a:lnTo>
                <a:lnTo>
                  <a:pt x="775" y="185"/>
                </a:lnTo>
                <a:lnTo>
                  <a:pt x="775" y="185"/>
                </a:lnTo>
                <a:lnTo>
                  <a:pt x="747" y="184"/>
                </a:lnTo>
                <a:lnTo>
                  <a:pt x="730" y="185"/>
                </a:lnTo>
                <a:lnTo>
                  <a:pt x="703" y="188"/>
                </a:lnTo>
                <a:lnTo>
                  <a:pt x="703" y="188"/>
                </a:lnTo>
                <a:lnTo>
                  <a:pt x="697" y="189"/>
                </a:lnTo>
                <a:lnTo>
                  <a:pt x="692" y="188"/>
                </a:lnTo>
                <a:lnTo>
                  <a:pt x="686" y="185"/>
                </a:lnTo>
                <a:lnTo>
                  <a:pt x="684" y="184"/>
                </a:lnTo>
                <a:lnTo>
                  <a:pt x="681" y="185"/>
                </a:lnTo>
                <a:lnTo>
                  <a:pt x="678" y="188"/>
                </a:lnTo>
                <a:lnTo>
                  <a:pt x="672" y="192"/>
                </a:lnTo>
                <a:lnTo>
                  <a:pt x="672" y="192"/>
                </a:lnTo>
                <a:lnTo>
                  <a:pt x="657" y="209"/>
                </a:lnTo>
                <a:lnTo>
                  <a:pt x="653" y="214"/>
                </a:lnTo>
                <a:lnTo>
                  <a:pt x="652" y="220"/>
                </a:lnTo>
                <a:lnTo>
                  <a:pt x="652" y="220"/>
                </a:lnTo>
                <a:lnTo>
                  <a:pt x="652" y="237"/>
                </a:lnTo>
                <a:lnTo>
                  <a:pt x="652" y="249"/>
                </a:lnTo>
                <a:lnTo>
                  <a:pt x="652" y="249"/>
                </a:lnTo>
                <a:lnTo>
                  <a:pt x="649" y="255"/>
                </a:lnTo>
                <a:lnTo>
                  <a:pt x="646" y="260"/>
                </a:lnTo>
                <a:lnTo>
                  <a:pt x="642" y="263"/>
                </a:lnTo>
                <a:lnTo>
                  <a:pt x="642" y="263"/>
                </a:lnTo>
                <a:lnTo>
                  <a:pt x="592" y="276"/>
                </a:lnTo>
                <a:lnTo>
                  <a:pt x="592" y="276"/>
                </a:lnTo>
                <a:lnTo>
                  <a:pt x="559" y="289"/>
                </a:lnTo>
                <a:lnTo>
                  <a:pt x="533" y="283"/>
                </a:lnTo>
                <a:lnTo>
                  <a:pt x="533" y="283"/>
                </a:lnTo>
                <a:lnTo>
                  <a:pt x="545" y="281"/>
                </a:lnTo>
                <a:lnTo>
                  <a:pt x="554" y="278"/>
                </a:lnTo>
                <a:lnTo>
                  <a:pt x="558" y="276"/>
                </a:lnTo>
                <a:lnTo>
                  <a:pt x="560" y="274"/>
                </a:lnTo>
                <a:lnTo>
                  <a:pt x="560" y="274"/>
                </a:lnTo>
                <a:lnTo>
                  <a:pt x="562" y="269"/>
                </a:lnTo>
                <a:lnTo>
                  <a:pt x="564" y="262"/>
                </a:lnTo>
                <a:lnTo>
                  <a:pt x="566" y="243"/>
                </a:lnTo>
                <a:lnTo>
                  <a:pt x="567" y="211"/>
                </a:lnTo>
                <a:lnTo>
                  <a:pt x="567" y="211"/>
                </a:lnTo>
                <a:lnTo>
                  <a:pt x="566" y="200"/>
                </a:lnTo>
                <a:lnTo>
                  <a:pt x="564" y="188"/>
                </a:lnTo>
                <a:lnTo>
                  <a:pt x="560" y="171"/>
                </a:lnTo>
                <a:lnTo>
                  <a:pt x="560" y="171"/>
                </a:lnTo>
                <a:lnTo>
                  <a:pt x="556" y="154"/>
                </a:lnTo>
                <a:lnTo>
                  <a:pt x="556" y="154"/>
                </a:lnTo>
                <a:lnTo>
                  <a:pt x="561" y="123"/>
                </a:lnTo>
                <a:lnTo>
                  <a:pt x="561" y="123"/>
                </a:lnTo>
                <a:lnTo>
                  <a:pt x="590" y="118"/>
                </a:lnTo>
                <a:lnTo>
                  <a:pt x="610" y="114"/>
                </a:lnTo>
                <a:lnTo>
                  <a:pt x="616" y="111"/>
                </a:lnTo>
                <a:lnTo>
                  <a:pt x="617" y="111"/>
                </a:lnTo>
                <a:lnTo>
                  <a:pt x="617" y="110"/>
                </a:lnTo>
                <a:lnTo>
                  <a:pt x="617" y="110"/>
                </a:lnTo>
                <a:lnTo>
                  <a:pt x="613" y="108"/>
                </a:lnTo>
                <a:lnTo>
                  <a:pt x="604" y="105"/>
                </a:lnTo>
                <a:lnTo>
                  <a:pt x="578" y="97"/>
                </a:lnTo>
                <a:lnTo>
                  <a:pt x="541" y="87"/>
                </a:lnTo>
                <a:lnTo>
                  <a:pt x="541" y="87"/>
                </a:lnTo>
                <a:lnTo>
                  <a:pt x="521" y="58"/>
                </a:lnTo>
                <a:lnTo>
                  <a:pt x="505" y="36"/>
                </a:lnTo>
                <a:lnTo>
                  <a:pt x="499" y="28"/>
                </a:lnTo>
                <a:lnTo>
                  <a:pt x="495" y="23"/>
                </a:lnTo>
                <a:lnTo>
                  <a:pt x="495" y="23"/>
                </a:lnTo>
                <a:lnTo>
                  <a:pt x="485" y="18"/>
                </a:lnTo>
                <a:lnTo>
                  <a:pt x="473" y="13"/>
                </a:lnTo>
                <a:lnTo>
                  <a:pt x="453" y="8"/>
                </a:lnTo>
                <a:lnTo>
                  <a:pt x="453" y="8"/>
                </a:lnTo>
                <a:lnTo>
                  <a:pt x="441" y="6"/>
                </a:lnTo>
                <a:lnTo>
                  <a:pt x="435" y="6"/>
                </a:lnTo>
                <a:lnTo>
                  <a:pt x="415" y="9"/>
                </a:lnTo>
                <a:lnTo>
                  <a:pt x="415" y="9"/>
                </a:lnTo>
                <a:lnTo>
                  <a:pt x="415" y="8"/>
                </a:lnTo>
                <a:lnTo>
                  <a:pt x="411" y="3"/>
                </a:lnTo>
                <a:lnTo>
                  <a:pt x="407" y="1"/>
                </a:lnTo>
                <a:lnTo>
                  <a:pt x="405" y="0"/>
                </a:lnTo>
                <a:lnTo>
                  <a:pt x="402" y="0"/>
                </a:lnTo>
                <a:lnTo>
                  <a:pt x="402" y="0"/>
                </a:lnTo>
                <a:lnTo>
                  <a:pt x="396" y="3"/>
                </a:lnTo>
                <a:lnTo>
                  <a:pt x="392" y="8"/>
                </a:lnTo>
                <a:lnTo>
                  <a:pt x="385" y="14"/>
                </a:lnTo>
                <a:lnTo>
                  <a:pt x="385" y="14"/>
                </a:lnTo>
                <a:lnTo>
                  <a:pt x="378" y="20"/>
                </a:lnTo>
                <a:lnTo>
                  <a:pt x="365" y="34"/>
                </a:lnTo>
                <a:lnTo>
                  <a:pt x="365" y="34"/>
                </a:lnTo>
                <a:lnTo>
                  <a:pt x="356" y="43"/>
                </a:lnTo>
                <a:lnTo>
                  <a:pt x="348" y="54"/>
                </a:lnTo>
                <a:lnTo>
                  <a:pt x="341" y="66"/>
                </a:lnTo>
                <a:lnTo>
                  <a:pt x="336" y="77"/>
                </a:lnTo>
                <a:lnTo>
                  <a:pt x="336" y="77"/>
                </a:lnTo>
                <a:lnTo>
                  <a:pt x="335" y="87"/>
                </a:lnTo>
                <a:lnTo>
                  <a:pt x="336" y="98"/>
                </a:lnTo>
                <a:lnTo>
                  <a:pt x="336" y="120"/>
                </a:lnTo>
                <a:lnTo>
                  <a:pt x="336" y="120"/>
                </a:lnTo>
                <a:lnTo>
                  <a:pt x="337" y="157"/>
                </a:lnTo>
                <a:lnTo>
                  <a:pt x="337" y="157"/>
                </a:lnTo>
                <a:lnTo>
                  <a:pt x="338" y="169"/>
                </a:lnTo>
                <a:lnTo>
                  <a:pt x="338" y="175"/>
                </a:lnTo>
                <a:lnTo>
                  <a:pt x="345" y="175"/>
                </a:lnTo>
                <a:lnTo>
                  <a:pt x="345" y="175"/>
                </a:lnTo>
                <a:lnTo>
                  <a:pt x="347" y="185"/>
                </a:lnTo>
                <a:lnTo>
                  <a:pt x="347" y="198"/>
                </a:lnTo>
                <a:lnTo>
                  <a:pt x="347" y="198"/>
                </a:lnTo>
                <a:lnTo>
                  <a:pt x="348" y="205"/>
                </a:lnTo>
                <a:lnTo>
                  <a:pt x="349" y="209"/>
                </a:lnTo>
                <a:lnTo>
                  <a:pt x="352" y="215"/>
                </a:lnTo>
                <a:lnTo>
                  <a:pt x="358" y="226"/>
                </a:lnTo>
                <a:lnTo>
                  <a:pt x="366" y="224"/>
                </a:lnTo>
                <a:lnTo>
                  <a:pt x="367" y="2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9CF07302-6CCF-4625-8494-4CF6B3D2DEC5}"/>
              </a:ext>
            </a:extLst>
          </p:cNvPr>
          <p:cNvSpPr>
            <a:spLocks/>
          </p:cNvSpPr>
          <p:nvPr/>
        </p:nvSpPr>
        <p:spPr bwMode="auto">
          <a:xfrm>
            <a:off x="4502950" y="4601659"/>
            <a:ext cx="793750" cy="1806174"/>
          </a:xfrm>
          <a:custGeom>
            <a:avLst/>
            <a:gdLst>
              <a:gd name="T0" fmla="*/ 91 w 657"/>
              <a:gd name="T1" fmla="*/ 11 h 1495"/>
              <a:gd name="T2" fmla="*/ 96 w 657"/>
              <a:gd name="T3" fmla="*/ 78 h 1495"/>
              <a:gd name="T4" fmla="*/ 90 w 657"/>
              <a:gd name="T5" fmla="*/ 139 h 1495"/>
              <a:gd name="T6" fmla="*/ 8 w 657"/>
              <a:gd name="T7" fmla="*/ 286 h 1495"/>
              <a:gd name="T8" fmla="*/ 8 w 657"/>
              <a:gd name="T9" fmla="*/ 350 h 1495"/>
              <a:gd name="T10" fmla="*/ 71 w 657"/>
              <a:gd name="T11" fmla="*/ 386 h 1495"/>
              <a:gd name="T12" fmla="*/ 119 w 657"/>
              <a:gd name="T13" fmla="*/ 443 h 1495"/>
              <a:gd name="T14" fmla="*/ 179 w 657"/>
              <a:gd name="T15" fmla="*/ 483 h 1495"/>
              <a:gd name="T16" fmla="*/ 240 w 657"/>
              <a:gd name="T17" fmla="*/ 642 h 1495"/>
              <a:gd name="T18" fmla="*/ 244 w 657"/>
              <a:gd name="T19" fmla="*/ 703 h 1495"/>
              <a:gd name="T20" fmla="*/ 230 w 657"/>
              <a:gd name="T21" fmla="*/ 773 h 1495"/>
              <a:gd name="T22" fmla="*/ 235 w 657"/>
              <a:gd name="T23" fmla="*/ 1030 h 1495"/>
              <a:gd name="T24" fmla="*/ 225 w 657"/>
              <a:gd name="T25" fmla="*/ 1065 h 1495"/>
              <a:gd name="T26" fmla="*/ 229 w 657"/>
              <a:gd name="T27" fmla="*/ 1208 h 1495"/>
              <a:gd name="T28" fmla="*/ 284 w 657"/>
              <a:gd name="T29" fmla="*/ 1425 h 1495"/>
              <a:gd name="T30" fmla="*/ 251 w 657"/>
              <a:gd name="T31" fmla="*/ 1468 h 1495"/>
              <a:gd name="T32" fmla="*/ 263 w 657"/>
              <a:gd name="T33" fmla="*/ 1495 h 1495"/>
              <a:gd name="T34" fmla="*/ 388 w 657"/>
              <a:gd name="T35" fmla="*/ 1472 h 1495"/>
              <a:gd name="T36" fmla="*/ 390 w 657"/>
              <a:gd name="T37" fmla="*/ 1409 h 1495"/>
              <a:gd name="T38" fmla="*/ 356 w 657"/>
              <a:gd name="T39" fmla="*/ 1205 h 1495"/>
              <a:gd name="T40" fmla="*/ 356 w 657"/>
              <a:gd name="T41" fmla="*/ 1043 h 1495"/>
              <a:gd name="T42" fmla="*/ 377 w 657"/>
              <a:gd name="T43" fmla="*/ 860 h 1495"/>
              <a:gd name="T44" fmla="*/ 447 w 657"/>
              <a:gd name="T45" fmla="*/ 1076 h 1495"/>
              <a:gd name="T46" fmla="*/ 457 w 657"/>
              <a:gd name="T47" fmla="*/ 1117 h 1495"/>
              <a:gd name="T48" fmla="*/ 476 w 657"/>
              <a:gd name="T49" fmla="*/ 1189 h 1495"/>
              <a:gd name="T50" fmla="*/ 532 w 657"/>
              <a:gd name="T51" fmla="*/ 1411 h 1495"/>
              <a:gd name="T52" fmla="*/ 541 w 657"/>
              <a:gd name="T53" fmla="*/ 1462 h 1495"/>
              <a:gd name="T54" fmla="*/ 633 w 657"/>
              <a:gd name="T55" fmla="*/ 1480 h 1495"/>
              <a:gd name="T56" fmla="*/ 645 w 657"/>
              <a:gd name="T57" fmla="*/ 1462 h 1495"/>
              <a:gd name="T58" fmla="*/ 653 w 657"/>
              <a:gd name="T59" fmla="*/ 1428 h 1495"/>
              <a:gd name="T60" fmla="*/ 628 w 657"/>
              <a:gd name="T61" fmla="*/ 1403 h 1495"/>
              <a:gd name="T62" fmla="*/ 617 w 657"/>
              <a:gd name="T63" fmla="*/ 1183 h 1495"/>
              <a:gd name="T64" fmla="*/ 567 w 657"/>
              <a:gd name="T65" fmla="*/ 1023 h 1495"/>
              <a:gd name="T66" fmla="*/ 530 w 657"/>
              <a:gd name="T67" fmla="*/ 853 h 1495"/>
              <a:gd name="T68" fmla="*/ 534 w 657"/>
              <a:gd name="T69" fmla="*/ 665 h 1495"/>
              <a:gd name="T70" fmla="*/ 612 w 657"/>
              <a:gd name="T71" fmla="*/ 608 h 1495"/>
              <a:gd name="T72" fmla="*/ 612 w 657"/>
              <a:gd name="T73" fmla="*/ 562 h 1495"/>
              <a:gd name="T74" fmla="*/ 587 w 657"/>
              <a:gd name="T75" fmla="*/ 459 h 1495"/>
              <a:gd name="T76" fmla="*/ 548 w 657"/>
              <a:gd name="T77" fmla="*/ 351 h 1495"/>
              <a:gd name="T78" fmla="*/ 492 w 657"/>
              <a:gd name="T79" fmla="*/ 314 h 1495"/>
              <a:gd name="T80" fmla="*/ 417 w 657"/>
              <a:gd name="T81" fmla="*/ 286 h 1495"/>
              <a:gd name="T82" fmla="*/ 418 w 657"/>
              <a:gd name="T83" fmla="*/ 234 h 1495"/>
              <a:gd name="T84" fmla="*/ 433 w 657"/>
              <a:gd name="T85" fmla="*/ 197 h 1495"/>
              <a:gd name="T86" fmla="*/ 435 w 657"/>
              <a:gd name="T87" fmla="*/ 138 h 1495"/>
              <a:gd name="T88" fmla="*/ 395 w 657"/>
              <a:gd name="T89" fmla="*/ 69 h 1495"/>
              <a:gd name="T90" fmla="*/ 334 w 657"/>
              <a:gd name="T91" fmla="*/ 63 h 1495"/>
              <a:gd name="T92" fmla="*/ 280 w 657"/>
              <a:gd name="T93" fmla="*/ 81 h 1495"/>
              <a:gd name="T94" fmla="*/ 263 w 657"/>
              <a:gd name="T95" fmla="*/ 134 h 1495"/>
              <a:gd name="T96" fmla="*/ 259 w 657"/>
              <a:gd name="T97" fmla="*/ 168 h 1495"/>
              <a:gd name="T98" fmla="*/ 270 w 657"/>
              <a:gd name="T99" fmla="*/ 222 h 1495"/>
              <a:gd name="T100" fmla="*/ 302 w 657"/>
              <a:gd name="T101" fmla="*/ 262 h 1495"/>
              <a:gd name="T102" fmla="*/ 250 w 657"/>
              <a:gd name="T103" fmla="*/ 311 h 1495"/>
              <a:gd name="T104" fmla="*/ 85 w 657"/>
              <a:gd name="T105" fmla="*/ 297 h 1495"/>
              <a:gd name="T106" fmla="*/ 137 w 657"/>
              <a:gd name="T107" fmla="*/ 157 h 1495"/>
              <a:gd name="T108" fmla="*/ 173 w 657"/>
              <a:gd name="T109" fmla="*/ 74 h 1495"/>
              <a:gd name="T110" fmla="*/ 184 w 657"/>
              <a:gd name="T111" fmla="*/ 0 h 1495"/>
              <a:gd name="T112" fmla="*/ 148 w 657"/>
              <a:gd name="T113" fmla="*/ 28 h 1495"/>
              <a:gd name="T114" fmla="*/ 126 w 657"/>
              <a:gd name="T115" fmla="*/ 35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7" h="1495">
                <a:moveTo>
                  <a:pt x="114" y="45"/>
                </a:moveTo>
                <a:lnTo>
                  <a:pt x="114" y="45"/>
                </a:lnTo>
                <a:lnTo>
                  <a:pt x="109" y="28"/>
                </a:lnTo>
                <a:lnTo>
                  <a:pt x="104" y="15"/>
                </a:lnTo>
                <a:lnTo>
                  <a:pt x="102" y="12"/>
                </a:lnTo>
                <a:lnTo>
                  <a:pt x="98" y="11"/>
                </a:lnTo>
                <a:lnTo>
                  <a:pt x="98" y="11"/>
                </a:lnTo>
                <a:lnTo>
                  <a:pt x="93" y="9"/>
                </a:lnTo>
                <a:lnTo>
                  <a:pt x="91" y="11"/>
                </a:lnTo>
                <a:lnTo>
                  <a:pt x="88" y="12"/>
                </a:lnTo>
                <a:lnTo>
                  <a:pt x="87" y="17"/>
                </a:lnTo>
                <a:lnTo>
                  <a:pt x="87" y="17"/>
                </a:lnTo>
                <a:lnTo>
                  <a:pt x="87" y="24"/>
                </a:lnTo>
                <a:lnTo>
                  <a:pt x="88" y="34"/>
                </a:lnTo>
                <a:lnTo>
                  <a:pt x="91" y="46"/>
                </a:lnTo>
                <a:lnTo>
                  <a:pt x="91" y="46"/>
                </a:lnTo>
                <a:lnTo>
                  <a:pt x="93" y="63"/>
                </a:lnTo>
                <a:lnTo>
                  <a:pt x="96" y="78"/>
                </a:lnTo>
                <a:lnTo>
                  <a:pt x="96" y="78"/>
                </a:lnTo>
                <a:lnTo>
                  <a:pt x="96" y="83"/>
                </a:lnTo>
                <a:lnTo>
                  <a:pt x="94" y="92"/>
                </a:lnTo>
                <a:lnTo>
                  <a:pt x="94" y="92"/>
                </a:lnTo>
                <a:lnTo>
                  <a:pt x="94" y="106"/>
                </a:lnTo>
                <a:lnTo>
                  <a:pt x="93" y="116"/>
                </a:lnTo>
                <a:lnTo>
                  <a:pt x="92" y="125"/>
                </a:lnTo>
                <a:lnTo>
                  <a:pt x="92" y="125"/>
                </a:lnTo>
                <a:lnTo>
                  <a:pt x="90" y="139"/>
                </a:lnTo>
                <a:lnTo>
                  <a:pt x="87" y="152"/>
                </a:lnTo>
                <a:lnTo>
                  <a:pt x="87" y="152"/>
                </a:lnTo>
                <a:lnTo>
                  <a:pt x="76" y="171"/>
                </a:lnTo>
                <a:lnTo>
                  <a:pt x="54" y="206"/>
                </a:lnTo>
                <a:lnTo>
                  <a:pt x="30" y="245"/>
                </a:lnTo>
                <a:lnTo>
                  <a:pt x="20" y="262"/>
                </a:lnTo>
                <a:lnTo>
                  <a:pt x="13" y="275"/>
                </a:lnTo>
                <a:lnTo>
                  <a:pt x="13" y="275"/>
                </a:lnTo>
                <a:lnTo>
                  <a:pt x="8" y="286"/>
                </a:lnTo>
                <a:lnTo>
                  <a:pt x="5" y="295"/>
                </a:lnTo>
                <a:lnTo>
                  <a:pt x="2" y="305"/>
                </a:lnTo>
                <a:lnTo>
                  <a:pt x="1" y="314"/>
                </a:lnTo>
                <a:lnTo>
                  <a:pt x="0" y="322"/>
                </a:lnTo>
                <a:lnTo>
                  <a:pt x="0" y="329"/>
                </a:lnTo>
                <a:lnTo>
                  <a:pt x="1" y="337"/>
                </a:lnTo>
                <a:lnTo>
                  <a:pt x="2" y="342"/>
                </a:lnTo>
                <a:lnTo>
                  <a:pt x="2" y="342"/>
                </a:lnTo>
                <a:lnTo>
                  <a:pt x="8" y="350"/>
                </a:lnTo>
                <a:lnTo>
                  <a:pt x="13" y="356"/>
                </a:lnTo>
                <a:lnTo>
                  <a:pt x="19" y="360"/>
                </a:lnTo>
                <a:lnTo>
                  <a:pt x="19" y="360"/>
                </a:lnTo>
                <a:lnTo>
                  <a:pt x="19" y="361"/>
                </a:lnTo>
                <a:lnTo>
                  <a:pt x="19" y="362"/>
                </a:lnTo>
                <a:lnTo>
                  <a:pt x="19" y="365"/>
                </a:lnTo>
                <a:lnTo>
                  <a:pt x="24" y="368"/>
                </a:lnTo>
                <a:lnTo>
                  <a:pt x="24" y="368"/>
                </a:lnTo>
                <a:lnTo>
                  <a:pt x="71" y="386"/>
                </a:lnTo>
                <a:lnTo>
                  <a:pt x="100" y="397"/>
                </a:lnTo>
                <a:lnTo>
                  <a:pt x="110" y="401"/>
                </a:lnTo>
                <a:lnTo>
                  <a:pt x="114" y="403"/>
                </a:lnTo>
                <a:lnTo>
                  <a:pt x="114" y="403"/>
                </a:lnTo>
                <a:lnTo>
                  <a:pt x="114" y="411"/>
                </a:lnTo>
                <a:lnTo>
                  <a:pt x="114" y="419"/>
                </a:lnTo>
                <a:lnTo>
                  <a:pt x="114" y="426"/>
                </a:lnTo>
                <a:lnTo>
                  <a:pt x="115" y="436"/>
                </a:lnTo>
                <a:lnTo>
                  <a:pt x="119" y="443"/>
                </a:lnTo>
                <a:lnTo>
                  <a:pt x="120" y="447"/>
                </a:lnTo>
                <a:lnTo>
                  <a:pt x="122" y="451"/>
                </a:lnTo>
                <a:lnTo>
                  <a:pt x="126" y="453"/>
                </a:lnTo>
                <a:lnTo>
                  <a:pt x="130" y="455"/>
                </a:lnTo>
                <a:lnTo>
                  <a:pt x="130" y="455"/>
                </a:lnTo>
                <a:lnTo>
                  <a:pt x="147" y="462"/>
                </a:lnTo>
                <a:lnTo>
                  <a:pt x="159" y="465"/>
                </a:lnTo>
                <a:lnTo>
                  <a:pt x="171" y="469"/>
                </a:lnTo>
                <a:lnTo>
                  <a:pt x="179" y="483"/>
                </a:lnTo>
                <a:lnTo>
                  <a:pt x="179" y="483"/>
                </a:lnTo>
                <a:lnTo>
                  <a:pt x="196" y="528"/>
                </a:lnTo>
                <a:lnTo>
                  <a:pt x="216" y="579"/>
                </a:lnTo>
                <a:lnTo>
                  <a:pt x="216" y="579"/>
                </a:lnTo>
                <a:lnTo>
                  <a:pt x="219" y="590"/>
                </a:lnTo>
                <a:lnTo>
                  <a:pt x="223" y="601"/>
                </a:lnTo>
                <a:lnTo>
                  <a:pt x="223" y="601"/>
                </a:lnTo>
                <a:lnTo>
                  <a:pt x="234" y="628"/>
                </a:lnTo>
                <a:lnTo>
                  <a:pt x="240" y="642"/>
                </a:lnTo>
                <a:lnTo>
                  <a:pt x="244" y="652"/>
                </a:lnTo>
                <a:lnTo>
                  <a:pt x="244" y="652"/>
                </a:lnTo>
                <a:lnTo>
                  <a:pt x="247" y="669"/>
                </a:lnTo>
                <a:lnTo>
                  <a:pt x="250" y="682"/>
                </a:lnTo>
                <a:lnTo>
                  <a:pt x="250" y="682"/>
                </a:lnTo>
                <a:lnTo>
                  <a:pt x="248" y="686"/>
                </a:lnTo>
                <a:lnTo>
                  <a:pt x="246" y="693"/>
                </a:lnTo>
                <a:lnTo>
                  <a:pt x="244" y="700"/>
                </a:lnTo>
                <a:lnTo>
                  <a:pt x="244" y="703"/>
                </a:lnTo>
                <a:lnTo>
                  <a:pt x="245" y="706"/>
                </a:lnTo>
                <a:lnTo>
                  <a:pt x="245" y="706"/>
                </a:lnTo>
                <a:lnTo>
                  <a:pt x="250" y="715"/>
                </a:lnTo>
                <a:lnTo>
                  <a:pt x="250" y="715"/>
                </a:lnTo>
                <a:lnTo>
                  <a:pt x="240" y="738"/>
                </a:lnTo>
                <a:lnTo>
                  <a:pt x="233" y="756"/>
                </a:lnTo>
                <a:lnTo>
                  <a:pt x="230" y="766"/>
                </a:lnTo>
                <a:lnTo>
                  <a:pt x="230" y="773"/>
                </a:lnTo>
                <a:lnTo>
                  <a:pt x="230" y="773"/>
                </a:lnTo>
                <a:lnTo>
                  <a:pt x="230" y="801"/>
                </a:lnTo>
                <a:lnTo>
                  <a:pt x="228" y="849"/>
                </a:lnTo>
                <a:lnTo>
                  <a:pt x="227" y="900"/>
                </a:lnTo>
                <a:lnTo>
                  <a:pt x="228" y="934"/>
                </a:lnTo>
                <a:lnTo>
                  <a:pt x="228" y="934"/>
                </a:lnTo>
                <a:lnTo>
                  <a:pt x="233" y="997"/>
                </a:lnTo>
                <a:lnTo>
                  <a:pt x="233" y="997"/>
                </a:lnTo>
                <a:lnTo>
                  <a:pt x="235" y="1018"/>
                </a:lnTo>
                <a:lnTo>
                  <a:pt x="235" y="1030"/>
                </a:lnTo>
                <a:lnTo>
                  <a:pt x="235" y="1034"/>
                </a:lnTo>
                <a:lnTo>
                  <a:pt x="234" y="1036"/>
                </a:lnTo>
                <a:lnTo>
                  <a:pt x="234" y="1036"/>
                </a:lnTo>
                <a:lnTo>
                  <a:pt x="230" y="1037"/>
                </a:lnTo>
                <a:lnTo>
                  <a:pt x="228" y="1038"/>
                </a:lnTo>
                <a:lnTo>
                  <a:pt x="228" y="1041"/>
                </a:lnTo>
                <a:lnTo>
                  <a:pt x="228" y="1041"/>
                </a:lnTo>
                <a:lnTo>
                  <a:pt x="225" y="1065"/>
                </a:lnTo>
                <a:lnTo>
                  <a:pt x="225" y="1065"/>
                </a:lnTo>
                <a:lnTo>
                  <a:pt x="230" y="1118"/>
                </a:lnTo>
                <a:lnTo>
                  <a:pt x="233" y="1157"/>
                </a:lnTo>
                <a:lnTo>
                  <a:pt x="234" y="1172"/>
                </a:lnTo>
                <a:lnTo>
                  <a:pt x="233" y="1180"/>
                </a:lnTo>
                <a:lnTo>
                  <a:pt x="233" y="1180"/>
                </a:lnTo>
                <a:lnTo>
                  <a:pt x="229" y="1195"/>
                </a:lnTo>
                <a:lnTo>
                  <a:pt x="228" y="1202"/>
                </a:lnTo>
                <a:lnTo>
                  <a:pt x="229" y="1208"/>
                </a:lnTo>
                <a:lnTo>
                  <a:pt x="229" y="1208"/>
                </a:lnTo>
                <a:lnTo>
                  <a:pt x="234" y="1230"/>
                </a:lnTo>
                <a:lnTo>
                  <a:pt x="234" y="1230"/>
                </a:lnTo>
                <a:lnTo>
                  <a:pt x="265" y="1303"/>
                </a:lnTo>
                <a:lnTo>
                  <a:pt x="287" y="1356"/>
                </a:lnTo>
                <a:lnTo>
                  <a:pt x="293" y="1374"/>
                </a:lnTo>
                <a:lnTo>
                  <a:pt x="296" y="1383"/>
                </a:lnTo>
                <a:lnTo>
                  <a:pt x="296" y="1383"/>
                </a:lnTo>
                <a:lnTo>
                  <a:pt x="290" y="1406"/>
                </a:lnTo>
                <a:lnTo>
                  <a:pt x="284" y="1425"/>
                </a:lnTo>
                <a:lnTo>
                  <a:pt x="284" y="1425"/>
                </a:lnTo>
                <a:lnTo>
                  <a:pt x="284" y="1428"/>
                </a:lnTo>
                <a:lnTo>
                  <a:pt x="284" y="1432"/>
                </a:lnTo>
                <a:lnTo>
                  <a:pt x="282" y="1438"/>
                </a:lnTo>
                <a:lnTo>
                  <a:pt x="280" y="1443"/>
                </a:lnTo>
                <a:lnTo>
                  <a:pt x="280" y="1443"/>
                </a:lnTo>
                <a:lnTo>
                  <a:pt x="269" y="1453"/>
                </a:lnTo>
                <a:lnTo>
                  <a:pt x="261" y="1460"/>
                </a:lnTo>
                <a:lnTo>
                  <a:pt x="251" y="1468"/>
                </a:lnTo>
                <a:lnTo>
                  <a:pt x="245" y="1476"/>
                </a:lnTo>
                <a:lnTo>
                  <a:pt x="242" y="1480"/>
                </a:lnTo>
                <a:lnTo>
                  <a:pt x="241" y="1483"/>
                </a:lnTo>
                <a:lnTo>
                  <a:pt x="241" y="1486"/>
                </a:lnTo>
                <a:lnTo>
                  <a:pt x="242" y="1489"/>
                </a:lnTo>
                <a:lnTo>
                  <a:pt x="245" y="1492"/>
                </a:lnTo>
                <a:lnTo>
                  <a:pt x="250" y="1493"/>
                </a:lnTo>
                <a:lnTo>
                  <a:pt x="250" y="1493"/>
                </a:lnTo>
                <a:lnTo>
                  <a:pt x="263" y="1495"/>
                </a:lnTo>
                <a:lnTo>
                  <a:pt x="279" y="1495"/>
                </a:lnTo>
                <a:lnTo>
                  <a:pt x="296" y="1495"/>
                </a:lnTo>
                <a:lnTo>
                  <a:pt x="314" y="1494"/>
                </a:lnTo>
                <a:lnTo>
                  <a:pt x="344" y="1491"/>
                </a:lnTo>
                <a:lnTo>
                  <a:pt x="362" y="1487"/>
                </a:lnTo>
                <a:lnTo>
                  <a:pt x="362" y="1487"/>
                </a:lnTo>
                <a:lnTo>
                  <a:pt x="372" y="1482"/>
                </a:lnTo>
                <a:lnTo>
                  <a:pt x="381" y="1477"/>
                </a:lnTo>
                <a:lnTo>
                  <a:pt x="388" y="1472"/>
                </a:lnTo>
                <a:lnTo>
                  <a:pt x="391" y="1468"/>
                </a:lnTo>
                <a:lnTo>
                  <a:pt x="391" y="1468"/>
                </a:lnTo>
                <a:lnTo>
                  <a:pt x="394" y="1462"/>
                </a:lnTo>
                <a:lnTo>
                  <a:pt x="397" y="1452"/>
                </a:lnTo>
                <a:lnTo>
                  <a:pt x="399" y="1441"/>
                </a:lnTo>
                <a:lnTo>
                  <a:pt x="397" y="1435"/>
                </a:lnTo>
                <a:lnTo>
                  <a:pt x="396" y="1430"/>
                </a:lnTo>
                <a:lnTo>
                  <a:pt x="396" y="1430"/>
                </a:lnTo>
                <a:lnTo>
                  <a:pt x="390" y="1409"/>
                </a:lnTo>
                <a:lnTo>
                  <a:pt x="378" y="1384"/>
                </a:lnTo>
                <a:lnTo>
                  <a:pt x="378" y="1384"/>
                </a:lnTo>
                <a:lnTo>
                  <a:pt x="367" y="1362"/>
                </a:lnTo>
                <a:lnTo>
                  <a:pt x="365" y="1354"/>
                </a:lnTo>
                <a:lnTo>
                  <a:pt x="362" y="1345"/>
                </a:lnTo>
                <a:lnTo>
                  <a:pt x="362" y="1345"/>
                </a:lnTo>
                <a:lnTo>
                  <a:pt x="355" y="1223"/>
                </a:lnTo>
                <a:lnTo>
                  <a:pt x="355" y="1223"/>
                </a:lnTo>
                <a:lnTo>
                  <a:pt x="356" y="1205"/>
                </a:lnTo>
                <a:lnTo>
                  <a:pt x="357" y="1194"/>
                </a:lnTo>
                <a:lnTo>
                  <a:pt x="357" y="1191"/>
                </a:lnTo>
                <a:lnTo>
                  <a:pt x="356" y="1190"/>
                </a:lnTo>
                <a:lnTo>
                  <a:pt x="356" y="1190"/>
                </a:lnTo>
                <a:lnTo>
                  <a:pt x="356" y="1190"/>
                </a:lnTo>
                <a:lnTo>
                  <a:pt x="355" y="1185"/>
                </a:lnTo>
                <a:lnTo>
                  <a:pt x="355" y="1169"/>
                </a:lnTo>
                <a:lnTo>
                  <a:pt x="355" y="1118"/>
                </a:lnTo>
                <a:lnTo>
                  <a:pt x="356" y="1043"/>
                </a:lnTo>
                <a:lnTo>
                  <a:pt x="356" y="1043"/>
                </a:lnTo>
                <a:lnTo>
                  <a:pt x="356" y="1036"/>
                </a:lnTo>
                <a:lnTo>
                  <a:pt x="356" y="1023"/>
                </a:lnTo>
                <a:lnTo>
                  <a:pt x="356" y="1023"/>
                </a:lnTo>
                <a:lnTo>
                  <a:pt x="365" y="904"/>
                </a:lnTo>
                <a:lnTo>
                  <a:pt x="365" y="904"/>
                </a:lnTo>
                <a:lnTo>
                  <a:pt x="368" y="891"/>
                </a:lnTo>
                <a:lnTo>
                  <a:pt x="372" y="874"/>
                </a:lnTo>
                <a:lnTo>
                  <a:pt x="377" y="860"/>
                </a:lnTo>
                <a:lnTo>
                  <a:pt x="378" y="857"/>
                </a:lnTo>
                <a:lnTo>
                  <a:pt x="378" y="857"/>
                </a:lnTo>
                <a:lnTo>
                  <a:pt x="399" y="937"/>
                </a:lnTo>
                <a:lnTo>
                  <a:pt x="414" y="994"/>
                </a:lnTo>
                <a:lnTo>
                  <a:pt x="421" y="1015"/>
                </a:lnTo>
                <a:lnTo>
                  <a:pt x="424" y="1028"/>
                </a:lnTo>
                <a:lnTo>
                  <a:pt x="424" y="1028"/>
                </a:lnTo>
                <a:lnTo>
                  <a:pt x="439" y="1058"/>
                </a:lnTo>
                <a:lnTo>
                  <a:pt x="447" y="1076"/>
                </a:lnTo>
                <a:lnTo>
                  <a:pt x="447" y="1076"/>
                </a:lnTo>
                <a:lnTo>
                  <a:pt x="446" y="1081"/>
                </a:lnTo>
                <a:lnTo>
                  <a:pt x="445" y="1088"/>
                </a:lnTo>
                <a:lnTo>
                  <a:pt x="445" y="1097"/>
                </a:lnTo>
                <a:lnTo>
                  <a:pt x="446" y="1102"/>
                </a:lnTo>
                <a:lnTo>
                  <a:pt x="448" y="1106"/>
                </a:lnTo>
                <a:lnTo>
                  <a:pt x="448" y="1106"/>
                </a:lnTo>
                <a:lnTo>
                  <a:pt x="453" y="1114"/>
                </a:lnTo>
                <a:lnTo>
                  <a:pt x="457" y="1117"/>
                </a:lnTo>
                <a:lnTo>
                  <a:pt x="459" y="1121"/>
                </a:lnTo>
                <a:lnTo>
                  <a:pt x="462" y="1126"/>
                </a:lnTo>
                <a:lnTo>
                  <a:pt x="462" y="1126"/>
                </a:lnTo>
                <a:lnTo>
                  <a:pt x="468" y="1154"/>
                </a:lnTo>
                <a:lnTo>
                  <a:pt x="470" y="1168"/>
                </a:lnTo>
                <a:lnTo>
                  <a:pt x="471" y="1178"/>
                </a:lnTo>
                <a:lnTo>
                  <a:pt x="471" y="1178"/>
                </a:lnTo>
                <a:lnTo>
                  <a:pt x="473" y="1182"/>
                </a:lnTo>
                <a:lnTo>
                  <a:pt x="476" y="1189"/>
                </a:lnTo>
                <a:lnTo>
                  <a:pt x="487" y="1211"/>
                </a:lnTo>
                <a:lnTo>
                  <a:pt x="498" y="1235"/>
                </a:lnTo>
                <a:lnTo>
                  <a:pt x="503" y="1245"/>
                </a:lnTo>
                <a:lnTo>
                  <a:pt x="504" y="1253"/>
                </a:lnTo>
                <a:lnTo>
                  <a:pt x="504" y="1253"/>
                </a:lnTo>
                <a:lnTo>
                  <a:pt x="510" y="1285"/>
                </a:lnTo>
                <a:lnTo>
                  <a:pt x="519" y="1335"/>
                </a:lnTo>
                <a:lnTo>
                  <a:pt x="528" y="1384"/>
                </a:lnTo>
                <a:lnTo>
                  <a:pt x="532" y="1411"/>
                </a:lnTo>
                <a:lnTo>
                  <a:pt x="532" y="1411"/>
                </a:lnTo>
                <a:lnTo>
                  <a:pt x="532" y="1426"/>
                </a:lnTo>
                <a:lnTo>
                  <a:pt x="533" y="1431"/>
                </a:lnTo>
                <a:lnTo>
                  <a:pt x="534" y="1434"/>
                </a:lnTo>
                <a:lnTo>
                  <a:pt x="534" y="1434"/>
                </a:lnTo>
                <a:lnTo>
                  <a:pt x="536" y="1436"/>
                </a:lnTo>
                <a:lnTo>
                  <a:pt x="537" y="1438"/>
                </a:lnTo>
                <a:lnTo>
                  <a:pt x="538" y="1449"/>
                </a:lnTo>
                <a:lnTo>
                  <a:pt x="541" y="1462"/>
                </a:lnTo>
                <a:lnTo>
                  <a:pt x="544" y="1472"/>
                </a:lnTo>
                <a:lnTo>
                  <a:pt x="544" y="1472"/>
                </a:lnTo>
                <a:lnTo>
                  <a:pt x="545" y="1475"/>
                </a:lnTo>
                <a:lnTo>
                  <a:pt x="549" y="1476"/>
                </a:lnTo>
                <a:lnTo>
                  <a:pt x="557" y="1478"/>
                </a:lnTo>
                <a:lnTo>
                  <a:pt x="570" y="1481"/>
                </a:lnTo>
                <a:lnTo>
                  <a:pt x="583" y="1482"/>
                </a:lnTo>
                <a:lnTo>
                  <a:pt x="612" y="1482"/>
                </a:lnTo>
                <a:lnTo>
                  <a:pt x="633" y="1480"/>
                </a:lnTo>
                <a:lnTo>
                  <a:pt x="633" y="1480"/>
                </a:lnTo>
                <a:lnTo>
                  <a:pt x="637" y="1478"/>
                </a:lnTo>
                <a:lnTo>
                  <a:pt x="641" y="1476"/>
                </a:lnTo>
                <a:lnTo>
                  <a:pt x="645" y="1474"/>
                </a:lnTo>
                <a:lnTo>
                  <a:pt x="646" y="1470"/>
                </a:lnTo>
                <a:lnTo>
                  <a:pt x="647" y="1468"/>
                </a:lnTo>
                <a:lnTo>
                  <a:pt x="647" y="1465"/>
                </a:lnTo>
                <a:lnTo>
                  <a:pt x="645" y="1462"/>
                </a:lnTo>
                <a:lnTo>
                  <a:pt x="645" y="1462"/>
                </a:lnTo>
                <a:lnTo>
                  <a:pt x="645" y="1460"/>
                </a:lnTo>
                <a:lnTo>
                  <a:pt x="647" y="1457"/>
                </a:lnTo>
                <a:lnTo>
                  <a:pt x="652" y="1449"/>
                </a:lnTo>
                <a:lnTo>
                  <a:pt x="654" y="1445"/>
                </a:lnTo>
                <a:lnTo>
                  <a:pt x="657" y="1440"/>
                </a:lnTo>
                <a:lnTo>
                  <a:pt x="657" y="1436"/>
                </a:lnTo>
                <a:lnTo>
                  <a:pt x="656" y="1431"/>
                </a:lnTo>
                <a:lnTo>
                  <a:pt x="656" y="1431"/>
                </a:lnTo>
                <a:lnTo>
                  <a:pt x="653" y="1428"/>
                </a:lnTo>
                <a:lnTo>
                  <a:pt x="650" y="1425"/>
                </a:lnTo>
                <a:lnTo>
                  <a:pt x="644" y="1420"/>
                </a:lnTo>
                <a:lnTo>
                  <a:pt x="637" y="1418"/>
                </a:lnTo>
                <a:lnTo>
                  <a:pt x="635" y="1415"/>
                </a:lnTo>
                <a:lnTo>
                  <a:pt x="634" y="1413"/>
                </a:lnTo>
                <a:lnTo>
                  <a:pt x="634" y="1413"/>
                </a:lnTo>
                <a:lnTo>
                  <a:pt x="631" y="1411"/>
                </a:lnTo>
                <a:lnTo>
                  <a:pt x="629" y="1408"/>
                </a:lnTo>
                <a:lnTo>
                  <a:pt x="628" y="1403"/>
                </a:lnTo>
                <a:lnTo>
                  <a:pt x="625" y="1390"/>
                </a:lnTo>
                <a:lnTo>
                  <a:pt x="625" y="1390"/>
                </a:lnTo>
                <a:lnTo>
                  <a:pt x="623" y="1361"/>
                </a:lnTo>
                <a:lnTo>
                  <a:pt x="622" y="1321"/>
                </a:lnTo>
                <a:lnTo>
                  <a:pt x="621" y="1249"/>
                </a:lnTo>
                <a:lnTo>
                  <a:pt x="621" y="1249"/>
                </a:lnTo>
                <a:lnTo>
                  <a:pt x="619" y="1209"/>
                </a:lnTo>
                <a:lnTo>
                  <a:pt x="618" y="1194"/>
                </a:lnTo>
                <a:lnTo>
                  <a:pt x="617" y="1183"/>
                </a:lnTo>
                <a:lnTo>
                  <a:pt x="617" y="1183"/>
                </a:lnTo>
                <a:lnTo>
                  <a:pt x="610" y="1158"/>
                </a:lnTo>
                <a:lnTo>
                  <a:pt x="610" y="1158"/>
                </a:lnTo>
                <a:lnTo>
                  <a:pt x="578" y="1054"/>
                </a:lnTo>
                <a:lnTo>
                  <a:pt x="578" y="1054"/>
                </a:lnTo>
                <a:lnTo>
                  <a:pt x="565" y="1020"/>
                </a:lnTo>
                <a:lnTo>
                  <a:pt x="565" y="1020"/>
                </a:lnTo>
                <a:lnTo>
                  <a:pt x="566" y="1022"/>
                </a:lnTo>
                <a:lnTo>
                  <a:pt x="567" y="1023"/>
                </a:lnTo>
                <a:lnTo>
                  <a:pt x="568" y="1022"/>
                </a:lnTo>
                <a:lnTo>
                  <a:pt x="568" y="1018"/>
                </a:lnTo>
                <a:lnTo>
                  <a:pt x="566" y="1000"/>
                </a:lnTo>
                <a:lnTo>
                  <a:pt x="566" y="1000"/>
                </a:lnTo>
                <a:lnTo>
                  <a:pt x="564" y="983"/>
                </a:lnTo>
                <a:lnTo>
                  <a:pt x="559" y="961"/>
                </a:lnTo>
                <a:lnTo>
                  <a:pt x="545" y="912"/>
                </a:lnTo>
                <a:lnTo>
                  <a:pt x="530" y="853"/>
                </a:lnTo>
                <a:lnTo>
                  <a:pt x="530" y="853"/>
                </a:lnTo>
                <a:lnTo>
                  <a:pt x="524" y="813"/>
                </a:lnTo>
                <a:lnTo>
                  <a:pt x="524" y="813"/>
                </a:lnTo>
                <a:lnTo>
                  <a:pt x="517" y="721"/>
                </a:lnTo>
                <a:lnTo>
                  <a:pt x="517" y="721"/>
                </a:lnTo>
                <a:lnTo>
                  <a:pt x="522" y="710"/>
                </a:lnTo>
                <a:lnTo>
                  <a:pt x="526" y="697"/>
                </a:lnTo>
                <a:lnTo>
                  <a:pt x="531" y="681"/>
                </a:lnTo>
                <a:lnTo>
                  <a:pt x="531" y="681"/>
                </a:lnTo>
                <a:lnTo>
                  <a:pt x="534" y="665"/>
                </a:lnTo>
                <a:lnTo>
                  <a:pt x="537" y="654"/>
                </a:lnTo>
                <a:lnTo>
                  <a:pt x="537" y="645"/>
                </a:lnTo>
                <a:lnTo>
                  <a:pt x="537" y="645"/>
                </a:lnTo>
                <a:lnTo>
                  <a:pt x="549" y="640"/>
                </a:lnTo>
                <a:lnTo>
                  <a:pt x="573" y="630"/>
                </a:lnTo>
                <a:lnTo>
                  <a:pt x="587" y="624"/>
                </a:lnTo>
                <a:lnTo>
                  <a:pt x="599" y="617"/>
                </a:lnTo>
                <a:lnTo>
                  <a:pt x="608" y="611"/>
                </a:lnTo>
                <a:lnTo>
                  <a:pt x="612" y="608"/>
                </a:lnTo>
                <a:lnTo>
                  <a:pt x="613" y="605"/>
                </a:lnTo>
                <a:lnTo>
                  <a:pt x="613" y="605"/>
                </a:lnTo>
                <a:lnTo>
                  <a:pt x="623" y="586"/>
                </a:lnTo>
                <a:lnTo>
                  <a:pt x="624" y="583"/>
                </a:lnTo>
                <a:lnTo>
                  <a:pt x="624" y="579"/>
                </a:lnTo>
                <a:lnTo>
                  <a:pt x="623" y="577"/>
                </a:lnTo>
                <a:lnTo>
                  <a:pt x="622" y="573"/>
                </a:lnTo>
                <a:lnTo>
                  <a:pt x="622" y="573"/>
                </a:lnTo>
                <a:lnTo>
                  <a:pt x="612" y="562"/>
                </a:lnTo>
                <a:lnTo>
                  <a:pt x="607" y="556"/>
                </a:lnTo>
                <a:lnTo>
                  <a:pt x="607" y="556"/>
                </a:lnTo>
                <a:lnTo>
                  <a:pt x="606" y="542"/>
                </a:lnTo>
                <a:lnTo>
                  <a:pt x="604" y="517"/>
                </a:lnTo>
                <a:lnTo>
                  <a:pt x="604" y="517"/>
                </a:lnTo>
                <a:lnTo>
                  <a:pt x="600" y="498"/>
                </a:lnTo>
                <a:lnTo>
                  <a:pt x="596" y="487"/>
                </a:lnTo>
                <a:lnTo>
                  <a:pt x="596" y="487"/>
                </a:lnTo>
                <a:lnTo>
                  <a:pt x="587" y="459"/>
                </a:lnTo>
                <a:lnTo>
                  <a:pt x="578" y="436"/>
                </a:lnTo>
                <a:lnTo>
                  <a:pt x="573" y="417"/>
                </a:lnTo>
                <a:lnTo>
                  <a:pt x="573" y="417"/>
                </a:lnTo>
                <a:lnTo>
                  <a:pt x="568" y="400"/>
                </a:lnTo>
                <a:lnTo>
                  <a:pt x="562" y="383"/>
                </a:lnTo>
                <a:lnTo>
                  <a:pt x="556" y="367"/>
                </a:lnTo>
                <a:lnTo>
                  <a:pt x="550" y="356"/>
                </a:lnTo>
                <a:lnTo>
                  <a:pt x="550" y="356"/>
                </a:lnTo>
                <a:lnTo>
                  <a:pt x="548" y="351"/>
                </a:lnTo>
                <a:lnTo>
                  <a:pt x="543" y="348"/>
                </a:lnTo>
                <a:lnTo>
                  <a:pt x="533" y="339"/>
                </a:lnTo>
                <a:lnTo>
                  <a:pt x="516" y="328"/>
                </a:lnTo>
                <a:lnTo>
                  <a:pt x="516" y="328"/>
                </a:lnTo>
                <a:lnTo>
                  <a:pt x="513" y="327"/>
                </a:lnTo>
                <a:lnTo>
                  <a:pt x="510" y="326"/>
                </a:lnTo>
                <a:lnTo>
                  <a:pt x="504" y="322"/>
                </a:lnTo>
                <a:lnTo>
                  <a:pt x="492" y="314"/>
                </a:lnTo>
                <a:lnTo>
                  <a:pt x="492" y="314"/>
                </a:lnTo>
                <a:lnTo>
                  <a:pt x="474" y="303"/>
                </a:lnTo>
                <a:lnTo>
                  <a:pt x="456" y="294"/>
                </a:lnTo>
                <a:lnTo>
                  <a:pt x="436" y="286"/>
                </a:lnTo>
                <a:lnTo>
                  <a:pt x="436" y="286"/>
                </a:lnTo>
                <a:lnTo>
                  <a:pt x="430" y="286"/>
                </a:lnTo>
                <a:lnTo>
                  <a:pt x="425" y="288"/>
                </a:lnTo>
                <a:lnTo>
                  <a:pt x="425" y="288"/>
                </a:lnTo>
                <a:lnTo>
                  <a:pt x="421" y="287"/>
                </a:lnTo>
                <a:lnTo>
                  <a:pt x="417" y="286"/>
                </a:lnTo>
                <a:lnTo>
                  <a:pt x="416" y="285"/>
                </a:lnTo>
                <a:lnTo>
                  <a:pt x="416" y="285"/>
                </a:lnTo>
                <a:lnTo>
                  <a:pt x="412" y="271"/>
                </a:lnTo>
                <a:lnTo>
                  <a:pt x="410" y="260"/>
                </a:lnTo>
                <a:lnTo>
                  <a:pt x="410" y="260"/>
                </a:lnTo>
                <a:lnTo>
                  <a:pt x="413" y="252"/>
                </a:lnTo>
                <a:lnTo>
                  <a:pt x="417" y="238"/>
                </a:lnTo>
                <a:lnTo>
                  <a:pt x="417" y="238"/>
                </a:lnTo>
                <a:lnTo>
                  <a:pt x="418" y="234"/>
                </a:lnTo>
                <a:lnTo>
                  <a:pt x="421" y="229"/>
                </a:lnTo>
                <a:lnTo>
                  <a:pt x="422" y="226"/>
                </a:lnTo>
                <a:lnTo>
                  <a:pt x="422" y="224"/>
                </a:lnTo>
                <a:lnTo>
                  <a:pt x="422" y="224"/>
                </a:lnTo>
                <a:lnTo>
                  <a:pt x="423" y="219"/>
                </a:lnTo>
                <a:lnTo>
                  <a:pt x="427" y="212"/>
                </a:lnTo>
                <a:lnTo>
                  <a:pt x="430" y="203"/>
                </a:lnTo>
                <a:lnTo>
                  <a:pt x="433" y="197"/>
                </a:lnTo>
                <a:lnTo>
                  <a:pt x="433" y="197"/>
                </a:lnTo>
                <a:lnTo>
                  <a:pt x="431" y="177"/>
                </a:lnTo>
                <a:lnTo>
                  <a:pt x="431" y="177"/>
                </a:lnTo>
                <a:lnTo>
                  <a:pt x="433" y="175"/>
                </a:lnTo>
                <a:lnTo>
                  <a:pt x="436" y="171"/>
                </a:lnTo>
                <a:lnTo>
                  <a:pt x="439" y="163"/>
                </a:lnTo>
                <a:lnTo>
                  <a:pt x="440" y="158"/>
                </a:lnTo>
                <a:lnTo>
                  <a:pt x="439" y="152"/>
                </a:lnTo>
                <a:lnTo>
                  <a:pt x="439" y="152"/>
                </a:lnTo>
                <a:lnTo>
                  <a:pt x="435" y="138"/>
                </a:lnTo>
                <a:lnTo>
                  <a:pt x="433" y="128"/>
                </a:lnTo>
                <a:lnTo>
                  <a:pt x="433" y="128"/>
                </a:lnTo>
                <a:lnTo>
                  <a:pt x="428" y="117"/>
                </a:lnTo>
                <a:lnTo>
                  <a:pt x="419" y="100"/>
                </a:lnTo>
                <a:lnTo>
                  <a:pt x="414" y="91"/>
                </a:lnTo>
                <a:lnTo>
                  <a:pt x="408" y="82"/>
                </a:lnTo>
                <a:lnTo>
                  <a:pt x="402" y="75"/>
                </a:lnTo>
                <a:lnTo>
                  <a:pt x="395" y="69"/>
                </a:lnTo>
                <a:lnTo>
                  <a:pt x="395" y="69"/>
                </a:lnTo>
                <a:lnTo>
                  <a:pt x="389" y="65"/>
                </a:lnTo>
                <a:lnTo>
                  <a:pt x="383" y="63"/>
                </a:lnTo>
                <a:lnTo>
                  <a:pt x="377" y="60"/>
                </a:lnTo>
                <a:lnTo>
                  <a:pt x="371" y="59"/>
                </a:lnTo>
                <a:lnTo>
                  <a:pt x="360" y="59"/>
                </a:lnTo>
                <a:lnTo>
                  <a:pt x="348" y="62"/>
                </a:lnTo>
                <a:lnTo>
                  <a:pt x="348" y="62"/>
                </a:lnTo>
                <a:lnTo>
                  <a:pt x="339" y="63"/>
                </a:lnTo>
                <a:lnTo>
                  <a:pt x="334" y="63"/>
                </a:lnTo>
                <a:lnTo>
                  <a:pt x="330" y="63"/>
                </a:lnTo>
                <a:lnTo>
                  <a:pt x="324" y="65"/>
                </a:lnTo>
                <a:lnTo>
                  <a:pt x="324" y="65"/>
                </a:lnTo>
                <a:lnTo>
                  <a:pt x="309" y="70"/>
                </a:lnTo>
                <a:lnTo>
                  <a:pt x="302" y="72"/>
                </a:lnTo>
                <a:lnTo>
                  <a:pt x="293" y="77"/>
                </a:lnTo>
                <a:lnTo>
                  <a:pt x="293" y="77"/>
                </a:lnTo>
                <a:lnTo>
                  <a:pt x="285" y="80"/>
                </a:lnTo>
                <a:lnTo>
                  <a:pt x="280" y="81"/>
                </a:lnTo>
                <a:lnTo>
                  <a:pt x="277" y="81"/>
                </a:lnTo>
                <a:lnTo>
                  <a:pt x="276" y="83"/>
                </a:lnTo>
                <a:lnTo>
                  <a:pt x="273" y="91"/>
                </a:lnTo>
                <a:lnTo>
                  <a:pt x="273" y="91"/>
                </a:lnTo>
                <a:lnTo>
                  <a:pt x="265" y="106"/>
                </a:lnTo>
                <a:lnTo>
                  <a:pt x="263" y="111"/>
                </a:lnTo>
                <a:lnTo>
                  <a:pt x="263" y="117"/>
                </a:lnTo>
                <a:lnTo>
                  <a:pt x="263" y="117"/>
                </a:lnTo>
                <a:lnTo>
                  <a:pt x="263" y="134"/>
                </a:lnTo>
                <a:lnTo>
                  <a:pt x="263" y="145"/>
                </a:lnTo>
                <a:lnTo>
                  <a:pt x="263" y="145"/>
                </a:lnTo>
                <a:lnTo>
                  <a:pt x="264" y="151"/>
                </a:lnTo>
                <a:lnTo>
                  <a:pt x="264" y="156"/>
                </a:lnTo>
                <a:lnTo>
                  <a:pt x="263" y="161"/>
                </a:lnTo>
                <a:lnTo>
                  <a:pt x="263" y="161"/>
                </a:lnTo>
                <a:lnTo>
                  <a:pt x="259" y="165"/>
                </a:lnTo>
                <a:lnTo>
                  <a:pt x="259" y="168"/>
                </a:lnTo>
                <a:lnTo>
                  <a:pt x="259" y="168"/>
                </a:lnTo>
                <a:lnTo>
                  <a:pt x="259" y="175"/>
                </a:lnTo>
                <a:lnTo>
                  <a:pt x="261" y="179"/>
                </a:lnTo>
                <a:lnTo>
                  <a:pt x="261" y="179"/>
                </a:lnTo>
                <a:lnTo>
                  <a:pt x="264" y="189"/>
                </a:lnTo>
                <a:lnTo>
                  <a:pt x="267" y="197"/>
                </a:lnTo>
                <a:lnTo>
                  <a:pt x="268" y="207"/>
                </a:lnTo>
                <a:lnTo>
                  <a:pt x="268" y="207"/>
                </a:lnTo>
                <a:lnTo>
                  <a:pt x="269" y="215"/>
                </a:lnTo>
                <a:lnTo>
                  <a:pt x="270" y="222"/>
                </a:lnTo>
                <a:lnTo>
                  <a:pt x="273" y="229"/>
                </a:lnTo>
                <a:lnTo>
                  <a:pt x="273" y="229"/>
                </a:lnTo>
                <a:lnTo>
                  <a:pt x="273" y="237"/>
                </a:lnTo>
                <a:lnTo>
                  <a:pt x="275" y="242"/>
                </a:lnTo>
                <a:lnTo>
                  <a:pt x="279" y="246"/>
                </a:lnTo>
                <a:lnTo>
                  <a:pt x="279" y="246"/>
                </a:lnTo>
                <a:lnTo>
                  <a:pt x="297" y="257"/>
                </a:lnTo>
                <a:lnTo>
                  <a:pt x="297" y="257"/>
                </a:lnTo>
                <a:lnTo>
                  <a:pt x="302" y="262"/>
                </a:lnTo>
                <a:lnTo>
                  <a:pt x="303" y="265"/>
                </a:lnTo>
                <a:lnTo>
                  <a:pt x="304" y="266"/>
                </a:lnTo>
                <a:lnTo>
                  <a:pt x="304" y="266"/>
                </a:lnTo>
                <a:lnTo>
                  <a:pt x="302" y="283"/>
                </a:lnTo>
                <a:lnTo>
                  <a:pt x="301" y="299"/>
                </a:lnTo>
                <a:lnTo>
                  <a:pt x="301" y="299"/>
                </a:lnTo>
                <a:lnTo>
                  <a:pt x="257" y="309"/>
                </a:lnTo>
                <a:lnTo>
                  <a:pt x="257" y="309"/>
                </a:lnTo>
                <a:lnTo>
                  <a:pt x="250" y="311"/>
                </a:lnTo>
                <a:lnTo>
                  <a:pt x="245" y="314"/>
                </a:lnTo>
                <a:lnTo>
                  <a:pt x="240" y="315"/>
                </a:lnTo>
                <a:lnTo>
                  <a:pt x="235" y="315"/>
                </a:lnTo>
                <a:lnTo>
                  <a:pt x="235" y="315"/>
                </a:lnTo>
                <a:lnTo>
                  <a:pt x="201" y="315"/>
                </a:lnTo>
                <a:lnTo>
                  <a:pt x="164" y="314"/>
                </a:lnTo>
                <a:lnTo>
                  <a:pt x="164" y="314"/>
                </a:lnTo>
                <a:lnTo>
                  <a:pt x="121" y="312"/>
                </a:lnTo>
                <a:lnTo>
                  <a:pt x="85" y="297"/>
                </a:lnTo>
                <a:lnTo>
                  <a:pt x="85" y="297"/>
                </a:lnTo>
                <a:lnTo>
                  <a:pt x="91" y="277"/>
                </a:lnTo>
                <a:lnTo>
                  <a:pt x="97" y="260"/>
                </a:lnTo>
                <a:lnTo>
                  <a:pt x="103" y="246"/>
                </a:lnTo>
                <a:lnTo>
                  <a:pt x="103" y="246"/>
                </a:lnTo>
                <a:lnTo>
                  <a:pt x="109" y="229"/>
                </a:lnTo>
                <a:lnTo>
                  <a:pt x="119" y="205"/>
                </a:lnTo>
                <a:lnTo>
                  <a:pt x="128" y="179"/>
                </a:lnTo>
                <a:lnTo>
                  <a:pt x="137" y="157"/>
                </a:lnTo>
                <a:lnTo>
                  <a:pt x="137" y="157"/>
                </a:lnTo>
                <a:lnTo>
                  <a:pt x="144" y="143"/>
                </a:lnTo>
                <a:lnTo>
                  <a:pt x="150" y="132"/>
                </a:lnTo>
                <a:lnTo>
                  <a:pt x="155" y="125"/>
                </a:lnTo>
                <a:lnTo>
                  <a:pt x="159" y="116"/>
                </a:lnTo>
                <a:lnTo>
                  <a:pt x="159" y="116"/>
                </a:lnTo>
                <a:lnTo>
                  <a:pt x="167" y="93"/>
                </a:lnTo>
                <a:lnTo>
                  <a:pt x="172" y="81"/>
                </a:lnTo>
                <a:lnTo>
                  <a:pt x="173" y="74"/>
                </a:lnTo>
                <a:lnTo>
                  <a:pt x="173" y="74"/>
                </a:lnTo>
                <a:lnTo>
                  <a:pt x="174" y="51"/>
                </a:lnTo>
                <a:lnTo>
                  <a:pt x="174" y="31"/>
                </a:lnTo>
                <a:lnTo>
                  <a:pt x="174" y="31"/>
                </a:lnTo>
                <a:lnTo>
                  <a:pt x="177" y="25"/>
                </a:lnTo>
                <a:lnTo>
                  <a:pt x="182" y="14"/>
                </a:lnTo>
                <a:lnTo>
                  <a:pt x="184" y="5"/>
                </a:lnTo>
                <a:lnTo>
                  <a:pt x="184" y="1"/>
                </a:lnTo>
                <a:lnTo>
                  <a:pt x="184" y="0"/>
                </a:lnTo>
                <a:lnTo>
                  <a:pt x="183" y="0"/>
                </a:lnTo>
                <a:lnTo>
                  <a:pt x="183" y="0"/>
                </a:lnTo>
                <a:lnTo>
                  <a:pt x="179" y="1"/>
                </a:lnTo>
                <a:lnTo>
                  <a:pt x="176" y="5"/>
                </a:lnTo>
                <a:lnTo>
                  <a:pt x="168" y="15"/>
                </a:lnTo>
                <a:lnTo>
                  <a:pt x="159" y="31"/>
                </a:lnTo>
                <a:lnTo>
                  <a:pt x="159" y="31"/>
                </a:lnTo>
                <a:lnTo>
                  <a:pt x="153" y="29"/>
                </a:lnTo>
                <a:lnTo>
                  <a:pt x="148" y="28"/>
                </a:lnTo>
                <a:lnTo>
                  <a:pt x="143" y="29"/>
                </a:lnTo>
                <a:lnTo>
                  <a:pt x="143" y="29"/>
                </a:lnTo>
                <a:lnTo>
                  <a:pt x="139" y="30"/>
                </a:lnTo>
                <a:lnTo>
                  <a:pt x="137" y="32"/>
                </a:lnTo>
                <a:lnTo>
                  <a:pt x="136" y="35"/>
                </a:lnTo>
                <a:lnTo>
                  <a:pt x="136" y="35"/>
                </a:lnTo>
                <a:lnTo>
                  <a:pt x="133" y="35"/>
                </a:lnTo>
                <a:lnTo>
                  <a:pt x="126" y="35"/>
                </a:lnTo>
                <a:lnTo>
                  <a:pt x="126" y="35"/>
                </a:lnTo>
                <a:lnTo>
                  <a:pt x="124" y="35"/>
                </a:lnTo>
                <a:lnTo>
                  <a:pt x="121" y="36"/>
                </a:lnTo>
                <a:lnTo>
                  <a:pt x="117" y="40"/>
                </a:lnTo>
                <a:lnTo>
                  <a:pt x="114" y="45"/>
                </a:lnTo>
                <a:lnTo>
                  <a:pt x="114" y="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1">
            <a:extLst>
              <a:ext uri="{FF2B5EF4-FFF2-40B4-BE49-F238E27FC236}">
                <a16:creationId xmlns:a16="http://schemas.microsoft.com/office/drawing/2014/main" id="{A8C6BFC5-254F-4354-878B-59BCE991DFF8}"/>
              </a:ext>
            </a:extLst>
          </p:cNvPr>
          <p:cNvSpPr>
            <a:spLocks/>
          </p:cNvSpPr>
          <p:nvPr/>
        </p:nvSpPr>
        <p:spPr bwMode="auto">
          <a:xfrm>
            <a:off x="2798237" y="4644135"/>
            <a:ext cx="666333" cy="1744063"/>
          </a:xfrm>
          <a:custGeom>
            <a:avLst/>
            <a:gdLst>
              <a:gd name="T0" fmla="*/ 120 w 609"/>
              <a:gd name="T1" fmla="*/ 3 h 1594"/>
              <a:gd name="T2" fmla="*/ 106 w 609"/>
              <a:gd name="T3" fmla="*/ 12 h 1594"/>
              <a:gd name="T4" fmla="*/ 77 w 609"/>
              <a:gd name="T5" fmla="*/ 25 h 1594"/>
              <a:gd name="T6" fmla="*/ 55 w 609"/>
              <a:gd name="T7" fmla="*/ 37 h 1594"/>
              <a:gd name="T8" fmla="*/ 34 w 609"/>
              <a:gd name="T9" fmla="*/ 52 h 1594"/>
              <a:gd name="T10" fmla="*/ 25 w 609"/>
              <a:gd name="T11" fmla="*/ 135 h 1594"/>
              <a:gd name="T12" fmla="*/ 14 w 609"/>
              <a:gd name="T13" fmla="*/ 230 h 1594"/>
              <a:gd name="T14" fmla="*/ 5 w 609"/>
              <a:gd name="T15" fmla="*/ 338 h 1594"/>
              <a:gd name="T16" fmla="*/ 50 w 609"/>
              <a:gd name="T17" fmla="*/ 413 h 1594"/>
              <a:gd name="T18" fmla="*/ 71 w 609"/>
              <a:gd name="T19" fmla="*/ 475 h 1594"/>
              <a:gd name="T20" fmla="*/ 139 w 609"/>
              <a:gd name="T21" fmla="*/ 699 h 1594"/>
              <a:gd name="T22" fmla="*/ 125 w 609"/>
              <a:gd name="T23" fmla="*/ 995 h 1594"/>
              <a:gd name="T24" fmla="*/ 145 w 609"/>
              <a:gd name="T25" fmla="*/ 1169 h 1594"/>
              <a:gd name="T26" fmla="*/ 222 w 609"/>
              <a:gd name="T27" fmla="*/ 1518 h 1594"/>
              <a:gd name="T28" fmla="*/ 194 w 609"/>
              <a:gd name="T29" fmla="*/ 1581 h 1594"/>
              <a:gd name="T30" fmla="*/ 290 w 609"/>
              <a:gd name="T31" fmla="*/ 1588 h 1594"/>
              <a:gd name="T32" fmla="*/ 322 w 609"/>
              <a:gd name="T33" fmla="*/ 1540 h 1594"/>
              <a:gd name="T34" fmla="*/ 334 w 609"/>
              <a:gd name="T35" fmla="*/ 1500 h 1594"/>
              <a:gd name="T36" fmla="*/ 303 w 609"/>
              <a:gd name="T37" fmla="*/ 1460 h 1594"/>
              <a:gd name="T38" fmla="*/ 299 w 609"/>
              <a:gd name="T39" fmla="*/ 1405 h 1594"/>
              <a:gd name="T40" fmla="*/ 282 w 609"/>
              <a:gd name="T41" fmla="*/ 1304 h 1594"/>
              <a:gd name="T42" fmla="*/ 273 w 609"/>
              <a:gd name="T43" fmla="*/ 1012 h 1594"/>
              <a:gd name="T44" fmla="*/ 325 w 609"/>
              <a:gd name="T45" fmla="*/ 1108 h 1594"/>
              <a:gd name="T46" fmla="*/ 358 w 609"/>
              <a:gd name="T47" fmla="*/ 1200 h 1594"/>
              <a:gd name="T48" fmla="*/ 385 w 609"/>
              <a:gd name="T49" fmla="*/ 1299 h 1594"/>
              <a:gd name="T50" fmla="*/ 461 w 609"/>
              <a:gd name="T51" fmla="*/ 1489 h 1594"/>
              <a:gd name="T52" fmla="*/ 460 w 609"/>
              <a:gd name="T53" fmla="*/ 1534 h 1594"/>
              <a:gd name="T54" fmla="*/ 470 w 609"/>
              <a:gd name="T55" fmla="*/ 1552 h 1594"/>
              <a:gd name="T56" fmla="*/ 468 w 609"/>
              <a:gd name="T57" fmla="*/ 1580 h 1594"/>
              <a:gd name="T58" fmla="*/ 506 w 609"/>
              <a:gd name="T59" fmla="*/ 1594 h 1594"/>
              <a:gd name="T60" fmla="*/ 577 w 609"/>
              <a:gd name="T61" fmla="*/ 1575 h 1594"/>
              <a:gd name="T62" fmla="*/ 559 w 609"/>
              <a:gd name="T63" fmla="*/ 1540 h 1594"/>
              <a:gd name="T64" fmla="*/ 545 w 609"/>
              <a:gd name="T65" fmla="*/ 1461 h 1594"/>
              <a:gd name="T66" fmla="*/ 511 w 609"/>
              <a:gd name="T67" fmla="*/ 1231 h 1594"/>
              <a:gd name="T68" fmla="*/ 482 w 609"/>
              <a:gd name="T69" fmla="*/ 1181 h 1594"/>
              <a:gd name="T70" fmla="*/ 463 w 609"/>
              <a:gd name="T71" fmla="*/ 1054 h 1594"/>
              <a:gd name="T72" fmla="*/ 431 w 609"/>
              <a:gd name="T73" fmla="*/ 906 h 1594"/>
              <a:gd name="T74" fmla="*/ 430 w 609"/>
              <a:gd name="T75" fmla="*/ 820 h 1594"/>
              <a:gd name="T76" fmla="*/ 503 w 609"/>
              <a:gd name="T77" fmla="*/ 795 h 1594"/>
              <a:gd name="T78" fmla="*/ 593 w 609"/>
              <a:gd name="T79" fmla="*/ 761 h 1594"/>
              <a:gd name="T80" fmla="*/ 608 w 609"/>
              <a:gd name="T81" fmla="*/ 746 h 1594"/>
              <a:gd name="T82" fmla="*/ 603 w 609"/>
              <a:gd name="T83" fmla="*/ 695 h 1594"/>
              <a:gd name="T84" fmla="*/ 565 w 609"/>
              <a:gd name="T85" fmla="*/ 637 h 1594"/>
              <a:gd name="T86" fmla="*/ 531 w 609"/>
              <a:gd name="T87" fmla="*/ 580 h 1594"/>
              <a:gd name="T88" fmla="*/ 511 w 609"/>
              <a:gd name="T89" fmla="*/ 472 h 1594"/>
              <a:gd name="T90" fmla="*/ 468 w 609"/>
              <a:gd name="T91" fmla="*/ 424 h 1594"/>
              <a:gd name="T92" fmla="*/ 360 w 609"/>
              <a:gd name="T93" fmla="*/ 368 h 1594"/>
              <a:gd name="T94" fmla="*/ 376 w 609"/>
              <a:gd name="T95" fmla="*/ 335 h 1594"/>
              <a:gd name="T96" fmla="*/ 393 w 609"/>
              <a:gd name="T97" fmla="*/ 315 h 1594"/>
              <a:gd name="T98" fmla="*/ 405 w 609"/>
              <a:gd name="T99" fmla="*/ 283 h 1594"/>
              <a:gd name="T100" fmla="*/ 383 w 609"/>
              <a:gd name="T101" fmla="*/ 229 h 1594"/>
              <a:gd name="T102" fmla="*/ 342 w 609"/>
              <a:gd name="T103" fmla="*/ 180 h 1594"/>
              <a:gd name="T104" fmla="*/ 284 w 609"/>
              <a:gd name="T105" fmla="*/ 171 h 1594"/>
              <a:gd name="T106" fmla="*/ 225 w 609"/>
              <a:gd name="T107" fmla="*/ 211 h 1594"/>
              <a:gd name="T108" fmla="*/ 210 w 609"/>
              <a:gd name="T109" fmla="*/ 245 h 1594"/>
              <a:gd name="T110" fmla="*/ 214 w 609"/>
              <a:gd name="T111" fmla="*/ 300 h 1594"/>
              <a:gd name="T112" fmla="*/ 217 w 609"/>
              <a:gd name="T113" fmla="*/ 354 h 1594"/>
              <a:gd name="T114" fmla="*/ 208 w 609"/>
              <a:gd name="T115" fmla="*/ 406 h 1594"/>
              <a:gd name="T116" fmla="*/ 117 w 609"/>
              <a:gd name="T117" fmla="*/ 362 h 1594"/>
              <a:gd name="T118" fmla="*/ 67 w 609"/>
              <a:gd name="T119" fmla="*/ 268 h 1594"/>
              <a:gd name="T120" fmla="*/ 72 w 609"/>
              <a:gd name="T121" fmla="*/ 188 h 1594"/>
              <a:gd name="T122" fmla="*/ 103 w 609"/>
              <a:gd name="T123" fmla="*/ 110 h 1594"/>
              <a:gd name="T124" fmla="*/ 108 w 609"/>
              <a:gd name="T125" fmla="*/ 65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9" h="1594">
                <a:moveTo>
                  <a:pt x="108" y="65"/>
                </a:moveTo>
                <a:lnTo>
                  <a:pt x="108" y="65"/>
                </a:lnTo>
                <a:lnTo>
                  <a:pt x="111" y="54"/>
                </a:lnTo>
                <a:lnTo>
                  <a:pt x="117" y="32"/>
                </a:lnTo>
                <a:lnTo>
                  <a:pt x="119" y="21"/>
                </a:lnTo>
                <a:lnTo>
                  <a:pt x="120" y="11"/>
                </a:lnTo>
                <a:lnTo>
                  <a:pt x="120" y="3"/>
                </a:lnTo>
                <a:lnTo>
                  <a:pt x="120" y="1"/>
                </a:lnTo>
                <a:lnTo>
                  <a:pt x="118" y="0"/>
                </a:lnTo>
                <a:lnTo>
                  <a:pt x="118" y="0"/>
                </a:lnTo>
                <a:lnTo>
                  <a:pt x="117" y="0"/>
                </a:lnTo>
                <a:lnTo>
                  <a:pt x="114" y="1"/>
                </a:lnTo>
                <a:lnTo>
                  <a:pt x="110" y="6"/>
                </a:lnTo>
                <a:lnTo>
                  <a:pt x="106" y="12"/>
                </a:lnTo>
                <a:lnTo>
                  <a:pt x="101" y="19"/>
                </a:lnTo>
                <a:lnTo>
                  <a:pt x="95" y="34"/>
                </a:lnTo>
                <a:lnTo>
                  <a:pt x="93" y="40"/>
                </a:lnTo>
                <a:lnTo>
                  <a:pt x="93" y="40"/>
                </a:lnTo>
                <a:lnTo>
                  <a:pt x="85" y="32"/>
                </a:lnTo>
                <a:lnTo>
                  <a:pt x="80" y="28"/>
                </a:lnTo>
                <a:lnTo>
                  <a:pt x="77" y="25"/>
                </a:lnTo>
                <a:lnTo>
                  <a:pt x="77" y="25"/>
                </a:lnTo>
                <a:lnTo>
                  <a:pt x="74" y="28"/>
                </a:lnTo>
                <a:lnTo>
                  <a:pt x="73" y="31"/>
                </a:lnTo>
                <a:lnTo>
                  <a:pt x="71" y="34"/>
                </a:lnTo>
                <a:lnTo>
                  <a:pt x="70" y="36"/>
                </a:lnTo>
                <a:lnTo>
                  <a:pt x="70" y="36"/>
                </a:lnTo>
                <a:lnTo>
                  <a:pt x="55" y="37"/>
                </a:lnTo>
                <a:lnTo>
                  <a:pt x="55" y="37"/>
                </a:lnTo>
                <a:lnTo>
                  <a:pt x="54" y="37"/>
                </a:lnTo>
                <a:lnTo>
                  <a:pt x="50" y="38"/>
                </a:lnTo>
                <a:lnTo>
                  <a:pt x="46" y="42"/>
                </a:lnTo>
                <a:lnTo>
                  <a:pt x="46" y="42"/>
                </a:lnTo>
                <a:lnTo>
                  <a:pt x="40" y="46"/>
                </a:lnTo>
                <a:lnTo>
                  <a:pt x="34" y="52"/>
                </a:lnTo>
                <a:lnTo>
                  <a:pt x="34" y="52"/>
                </a:lnTo>
                <a:lnTo>
                  <a:pt x="31" y="58"/>
                </a:lnTo>
                <a:lnTo>
                  <a:pt x="28" y="65"/>
                </a:lnTo>
                <a:lnTo>
                  <a:pt x="26" y="83"/>
                </a:lnTo>
                <a:lnTo>
                  <a:pt x="26" y="83"/>
                </a:lnTo>
                <a:lnTo>
                  <a:pt x="25" y="110"/>
                </a:lnTo>
                <a:lnTo>
                  <a:pt x="25" y="135"/>
                </a:lnTo>
                <a:lnTo>
                  <a:pt x="25" y="135"/>
                </a:lnTo>
                <a:lnTo>
                  <a:pt x="25" y="144"/>
                </a:lnTo>
                <a:lnTo>
                  <a:pt x="26" y="152"/>
                </a:lnTo>
                <a:lnTo>
                  <a:pt x="27" y="160"/>
                </a:lnTo>
                <a:lnTo>
                  <a:pt x="26" y="167"/>
                </a:lnTo>
                <a:lnTo>
                  <a:pt x="26" y="167"/>
                </a:lnTo>
                <a:lnTo>
                  <a:pt x="14" y="230"/>
                </a:lnTo>
                <a:lnTo>
                  <a:pt x="4" y="275"/>
                </a:lnTo>
                <a:lnTo>
                  <a:pt x="2" y="294"/>
                </a:lnTo>
                <a:lnTo>
                  <a:pt x="0" y="310"/>
                </a:lnTo>
                <a:lnTo>
                  <a:pt x="0" y="310"/>
                </a:lnTo>
                <a:lnTo>
                  <a:pt x="0" y="317"/>
                </a:lnTo>
                <a:lnTo>
                  <a:pt x="2" y="323"/>
                </a:lnTo>
                <a:lnTo>
                  <a:pt x="5" y="338"/>
                </a:lnTo>
                <a:lnTo>
                  <a:pt x="11" y="352"/>
                </a:lnTo>
                <a:lnTo>
                  <a:pt x="19" y="367"/>
                </a:lnTo>
                <a:lnTo>
                  <a:pt x="27" y="381"/>
                </a:lnTo>
                <a:lnTo>
                  <a:pt x="36" y="394"/>
                </a:lnTo>
                <a:lnTo>
                  <a:pt x="43" y="405"/>
                </a:lnTo>
                <a:lnTo>
                  <a:pt x="50" y="413"/>
                </a:lnTo>
                <a:lnTo>
                  <a:pt x="50" y="413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68" y="443"/>
                </a:lnTo>
                <a:lnTo>
                  <a:pt x="70" y="464"/>
                </a:lnTo>
                <a:lnTo>
                  <a:pt x="70" y="464"/>
                </a:lnTo>
                <a:lnTo>
                  <a:pt x="71" y="475"/>
                </a:lnTo>
                <a:lnTo>
                  <a:pt x="74" y="487"/>
                </a:lnTo>
                <a:lnTo>
                  <a:pt x="79" y="497"/>
                </a:lnTo>
                <a:lnTo>
                  <a:pt x="84" y="504"/>
                </a:lnTo>
                <a:lnTo>
                  <a:pt x="84" y="504"/>
                </a:lnTo>
                <a:lnTo>
                  <a:pt x="146" y="560"/>
                </a:lnTo>
                <a:lnTo>
                  <a:pt x="146" y="560"/>
                </a:lnTo>
                <a:lnTo>
                  <a:pt x="139" y="699"/>
                </a:lnTo>
                <a:lnTo>
                  <a:pt x="133" y="796"/>
                </a:lnTo>
                <a:lnTo>
                  <a:pt x="130" y="842"/>
                </a:lnTo>
                <a:lnTo>
                  <a:pt x="130" y="842"/>
                </a:lnTo>
                <a:lnTo>
                  <a:pt x="128" y="864"/>
                </a:lnTo>
                <a:lnTo>
                  <a:pt x="125" y="911"/>
                </a:lnTo>
                <a:lnTo>
                  <a:pt x="125" y="968"/>
                </a:lnTo>
                <a:lnTo>
                  <a:pt x="125" y="995"/>
                </a:lnTo>
                <a:lnTo>
                  <a:pt x="126" y="1017"/>
                </a:lnTo>
                <a:lnTo>
                  <a:pt x="126" y="1017"/>
                </a:lnTo>
                <a:lnTo>
                  <a:pt x="136" y="1101"/>
                </a:lnTo>
                <a:lnTo>
                  <a:pt x="140" y="1135"/>
                </a:lnTo>
                <a:lnTo>
                  <a:pt x="141" y="1152"/>
                </a:lnTo>
                <a:lnTo>
                  <a:pt x="141" y="1152"/>
                </a:lnTo>
                <a:lnTo>
                  <a:pt x="145" y="1169"/>
                </a:lnTo>
                <a:lnTo>
                  <a:pt x="156" y="1208"/>
                </a:lnTo>
                <a:lnTo>
                  <a:pt x="186" y="1322"/>
                </a:lnTo>
                <a:lnTo>
                  <a:pt x="216" y="1435"/>
                </a:lnTo>
                <a:lnTo>
                  <a:pt x="226" y="1474"/>
                </a:lnTo>
                <a:lnTo>
                  <a:pt x="230" y="1489"/>
                </a:lnTo>
                <a:lnTo>
                  <a:pt x="230" y="1489"/>
                </a:lnTo>
                <a:lnTo>
                  <a:pt x="222" y="1518"/>
                </a:lnTo>
                <a:lnTo>
                  <a:pt x="215" y="1545"/>
                </a:lnTo>
                <a:lnTo>
                  <a:pt x="215" y="1545"/>
                </a:lnTo>
                <a:lnTo>
                  <a:pt x="204" y="1563"/>
                </a:lnTo>
                <a:lnTo>
                  <a:pt x="197" y="1574"/>
                </a:lnTo>
                <a:lnTo>
                  <a:pt x="196" y="1579"/>
                </a:lnTo>
                <a:lnTo>
                  <a:pt x="194" y="1581"/>
                </a:lnTo>
                <a:lnTo>
                  <a:pt x="194" y="1581"/>
                </a:lnTo>
                <a:lnTo>
                  <a:pt x="198" y="1583"/>
                </a:lnTo>
                <a:lnTo>
                  <a:pt x="206" y="1585"/>
                </a:lnTo>
                <a:lnTo>
                  <a:pt x="232" y="1588"/>
                </a:lnTo>
                <a:lnTo>
                  <a:pt x="263" y="1589"/>
                </a:lnTo>
                <a:lnTo>
                  <a:pt x="278" y="1589"/>
                </a:lnTo>
                <a:lnTo>
                  <a:pt x="290" y="1588"/>
                </a:lnTo>
                <a:lnTo>
                  <a:pt x="290" y="1588"/>
                </a:lnTo>
                <a:lnTo>
                  <a:pt x="295" y="1586"/>
                </a:lnTo>
                <a:lnTo>
                  <a:pt x="300" y="1584"/>
                </a:lnTo>
                <a:lnTo>
                  <a:pt x="303" y="1581"/>
                </a:lnTo>
                <a:lnTo>
                  <a:pt x="307" y="1578"/>
                </a:lnTo>
                <a:lnTo>
                  <a:pt x="312" y="1569"/>
                </a:lnTo>
                <a:lnTo>
                  <a:pt x="317" y="1560"/>
                </a:lnTo>
                <a:lnTo>
                  <a:pt x="322" y="1540"/>
                </a:lnTo>
                <a:lnTo>
                  <a:pt x="324" y="1533"/>
                </a:lnTo>
                <a:lnTo>
                  <a:pt x="325" y="1528"/>
                </a:lnTo>
                <a:lnTo>
                  <a:pt x="325" y="1528"/>
                </a:lnTo>
                <a:lnTo>
                  <a:pt x="330" y="1521"/>
                </a:lnTo>
                <a:lnTo>
                  <a:pt x="334" y="1512"/>
                </a:lnTo>
                <a:lnTo>
                  <a:pt x="335" y="1504"/>
                </a:lnTo>
                <a:lnTo>
                  <a:pt x="334" y="1500"/>
                </a:lnTo>
                <a:lnTo>
                  <a:pt x="333" y="1497"/>
                </a:lnTo>
                <a:lnTo>
                  <a:pt x="333" y="1497"/>
                </a:lnTo>
                <a:lnTo>
                  <a:pt x="326" y="1486"/>
                </a:lnTo>
                <a:lnTo>
                  <a:pt x="317" y="1474"/>
                </a:lnTo>
                <a:lnTo>
                  <a:pt x="317" y="1474"/>
                </a:lnTo>
                <a:lnTo>
                  <a:pt x="311" y="1466"/>
                </a:lnTo>
                <a:lnTo>
                  <a:pt x="303" y="1460"/>
                </a:lnTo>
                <a:lnTo>
                  <a:pt x="301" y="1457"/>
                </a:lnTo>
                <a:lnTo>
                  <a:pt x="299" y="1453"/>
                </a:lnTo>
                <a:lnTo>
                  <a:pt x="297" y="1448"/>
                </a:lnTo>
                <a:lnTo>
                  <a:pt x="297" y="1443"/>
                </a:lnTo>
                <a:lnTo>
                  <a:pt x="297" y="1443"/>
                </a:lnTo>
                <a:lnTo>
                  <a:pt x="299" y="1419"/>
                </a:lnTo>
                <a:lnTo>
                  <a:pt x="299" y="1405"/>
                </a:lnTo>
                <a:lnTo>
                  <a:pt x="295" y="1385"/>
                </a:lnTo>
                <a:lnTo>
                  <a:pt x="295" y="1385"/>
                </a:lnTo>
                <a:lnTo>
                  <a:pt x="291" y="1366"/>
                </a:lnTo>
                <a:lnTo>
                  <a:pt x="286" y="1348"/>
                </a:lnTo>
                <a:lnTo>
                  <a:pt x="283" y="1329"/>
                </a:lnTo>
                <a:lnTo>
                  <a:pt x="282" y="1304"/>
                </a:lnTo>
                <a:lnTo>
                  <a:pt x="282" y="1304"/>
                </a:lnTo>
                <a:lnTo>
                  <a:pt x="278" y="1235"/>
                </a:lnTo>
                <a:lnTo>
                  <a:pt x="276" y="1183"/>
                </a:lnTo>
                <a:lnTo>
                  <a:pt x="276" y="1183"/>
                </a:lnTo>
                <a:lnTo>
                  <a:pt x="274" y="1089"/>
                </a:lnTo>
                <a:lnTo>
                  <a:pt x="274" y="1089"/>
                </a:lnTo>
                <a:lnTo>
                  <a:pt x="273" y="1037"/>
                </a:lnTo>
                <a:lnTo>
                  <a:pt x="273" y="1012"/>
                </a:lnTo>
                <a:lnTo>
                  <a:pt x="273" y="1003"/>
                </a:lnTo>
                <a:lnTo>
                  <a:pt x="274" y="1001"/>
                </a:lnTo>
                <a:lnTo>
                  <a:pt x="274" y="1001"/>
                </a:lnTo>
                <a:lnTo>
                  <a:pt x="283" y="1018"/>
                </a:lnTo>
                <a:lnTo>
                  <a:pt x="300" y="1052"/>
                </a:lnTo>
                <a:lnTo>
                  <a:pt x="319" y="1091"/>
                </a:lnTo>
                <a:lnTo>
                  <a:pt x="325" y="1108"/>
                </a:lnTo>
                <a:lnTo>
                  <a:pt x="330" y="1120"/>
                </a:lnTo>
                <a:lnTo>
                  <a:pt x="330" y="1120"/>
                </a:lnTo>
                <a:lnTo>
                  <a:pt x="337" y="1140"/>
                </a:lnTo>
                <a:lnTo>
                  <a:pt x="347" y="1163"/>
                </a:lnTo>
                <a:lnTo>
                  <a:pt x="351" y="1175"/>
                </a:lnTo>
                <a:lnTo>
                  <a:pt x="354" y="1188"/>
                </a:lnTo>
                <a:lnTo>
                  <a:pt x="358" y="1200"/>
                </a:lnTo>
                <a:lnTo>
                  <a:pt x="359" y="1212"/>
                </a:lnTo>
                <a:lnTo>
                  <a:pt x="359" y="1212"/>
                </a:lnTo>
                <a:lnTo>
                  <a:pt x="360" y="1224"/>
                </a:lnTo>
                <a:lnTo>
                  <a:pt x="362" y="1235"/>
                </a:lnTo>
                <a:lnTo>
                  <a:pt x="369" y="1257"/>
                </a:lnTo>
                <a:lnTo>
                  <a:pt x="385" y="1299"/>
                </a:lnTo>
                <a:lnTo>
                  <a:pt x="385" y="1299"/>
                </a:lnTo>
                <a:lnTo>
                  <a:pt x="392" y="1315"/>
                </a:lnTo>
                <a:lnTo>
                  <a:pt x="399" y="1329"/>
                </a:lnTo>
                <a:lnTo>
                  <a:pt x="413" y="1360"/>
                </a:lnTo>
                <a:lnTo>
                  <a:pt x="436" y="1417"/>
                </a:lnTo>
                <a:lnTo>
                  <a:pt x="436" y="1417"/>
                </a:lnTo>
                <a:lnTo>
                  <a:pt x="456" y="1474"/>
                </a:lnTo>
                <a:lnTo>
                  <a:pt x="461" y="1489"/>
                </a:lnTo>
                <a:lnTo>
                  <a:pt x="462" y="1499"/>
                </a:lnTo>
                <a:lnTo>
                  <a:pt x="463" y="1505"/>
                </a:lnTo>
                <a:lnTo>
                  <a:pt x="462" y="1509"/>
                </a:lnTo>
                <a:lnTo>
                  <a:pt x="462" y="1512"/>
                </a:lnTo>
                <a:lnTo>
                  <a:pt x="461" y="1518"/>
                </a:lnTo>
                <a:lnTo>
                  <a:pt x="461" y="1518"/>
                </a:lnTo>
                <a:lnTo>
                  <a:pt x="460" y="1534"/>
                </a:lnTo>
                <a:lnTo>
                  <a:pt x="461" y="1539"/>
                </a:lnTo>
                <a:lnTo>
                  <a:pt x="462" y="1545"/>
                </a:lnTo>
                <a:lnTo>
                  <a:pt x="462" y="1545"/>
                </a:lnTo>
                <a:lnTo>
                  <a:pt x="465" y="1549"/>
                </a:lnTo>
                <a:lnTo>
                  <a:pt x="466" y="1550"/>
                </a:lnTo>
                <a:lnTo>
                  <a:pt x="468" y="1551"/>
                </a:lnTo>
                <a:lnTo>
                  <a:pt x="470" y="1552"/>
                </a:lnTo>
                <a:lnTo>
                  <a:pt x="471" y="1554"/>
                </a:lnTo>
                <a:lnTo>
                  <a:pt x="471" y="1561"/>
                </a:lnTo>
                <a:lnTo>
                  <a:pt x="471" y="1561"/>
                </a:lnTo>
                <a:lnTo>
                  <a:pt x="471" y="1566"/>
                </a:lnTo>
                <a:lnTo>
                  <a:pt x="470" y="1571"/>
                </a:lnTo>
                <a:lnTo>
                  <a:pt x="468" y="1578"/>
                </a:lnTo>
                <a:lnTo>
                  <a:pt x="468" y="1580"/>
                </a:lnTo>
                <a:lnTo>
                  <a:pt x="471" y="1584"/>
                </a:lnTo>
                <a:lnTo>
                  <a:pt x="474" y="1586"/>
                </a:lnTo>
                <a:lnTo>
                  <a:pt x="482" y="1590"/>
                </a:lnTo>
                <a:lnTo>
                  <a:pt x="482" y="1590"/>
                </a:lnTo>
                <a:lnTo>
                  <a:pt x="487" y="1592"/>
                </a:lnTo>
                <a:lnTo>
                  <a:pt x="491" y="1594"/>
                </a:lnTo>
                <a:lnTo>
                  <a:pt x="506" y="1594"/>
                </a:lnTo>
                <a:lnTo>
                  <a:pt x="522" y="1594"/>
                </a:lnTo>
                <a:lnTo>
                  <a:pt x="537" y="1591"/>
                </a:lnTo>
                <a:lnTo>
                  <a:pt x="552" y="1589"/>
                </a:lnTo>
                <a:lnTo>
                  <a:pt x="565" y="1585"/>
                </a:lnTo>
                <a:lnTo>
                  <a:pt x="574" y="1580"/>
                </a:lnTo>
                <a:lnTo>
                  <a:pt x="577" y="1578"/>
                </a:lnTo>
                <a:lnTo>
                  <a:pt x="577" y="1575"/>
                </a:lnTo>
                <a:lnTo>
                  <a:pt x="577" y="1575"/>
                </a:lnTo>
                <a:lnTo>
                  <a:pt x="577" y="1571"/>
                </a:lnTo>
                <a:lnTo>
                  <a:pt x="576" y="1566"/>
                </a:lnTo>
                <a:lnTo>
                  <a:pt x="570" y="1556"/>
                </a:lnTo>
                <a:lnTo>
                  <a:pt x="564" y="1548"/>
                </a:lnTo>
                <a:lnTo>
                  <a:pt x="559" y="1540"/>
                </a:lnTo>
                <a:lnTo>
                  <a:pt x="559" y="1540"/>
                </a:lnTo>
                <a:lnTo>
                  <a:pt x="556" y="1529"/>
                </a:lnTo>
                <a:lnTo>
                  <a:pt x="551" y="1516"/>
                </a:lnTo>
                <a:lnTo>
                  <a:pt x="547" y="1499"/>
                </a:lnTo>
                <a:lnTo>
                  <a:pt x="547" y="1489"/>
                </a:lnTo>
                <a:lnTo>
                  <a:pt x="546" y="1480"/>
                </a:lnTo>
                <a:lnTo>
                  <a:pt x="546" y="1480"/>
                </a:lnTo>
                <a:lnTo>
                  <a:pt x="545" y="1461"/>
                </a:lnTo>
                <a:lnTo>
                  <a:pt x="542" y="1430"/>
                </a:lnTo>
                <a:lnTo>
                  <a:pt x="533" y="1348"/>
                </a:lnTo>
                <a:lnTo>
                  <a:pt x="527" y="1306"/>
                </a:lnTo>
                <a:lnTo>
                  <a:pt x="520" y="1270"/>
                </a:lnTo>
                <a:lnTo>
                  <a:pt x="514" y="1243"/>
                </a:lnTo>
                <a:lnTo>
                  <a:pt x="512" y="1235"/>
                </a:lnTo>
                <a:lnTo>
                  <a:pt x="511" y="1231"/>
                </a:lnTo>
                <a:lnTo>
                  <a:pt x="511" y="1231"/>
                </a:lnTo>
                <a:lnTo>
                  <a:pt x="502" y="1223"/>
                </a:lnTo>
                <a:lnTo>
                  <a:pt x="496" y="1212"/>
                </a:lnTo>
                <a:lnTo>
                  <a:pt x="490" y="1201"/>
                </a:lnTo>
                <a:lnTo>
                  <a:pt x="485" y="1190"/>
                </a:lnTo>
                <a:lnTo>
                  <a:pt x="485" y="1190"/>
                </a:lnTo>
                <a:lnTo>
                  <a:pt x="482" y="1181"/>
                </a:lnTo>
                <a:lnTo>
                  <a:pt x="478" y="1173"/>
                </a:lnTo>
                <a:lnTo>
                  <a:pt x="473" y="1165"/>
                </a:lnTo>
                <a:lnTo>
                  <a:pt x="473" y="1165"/>
                </a:lnTo>
                <a:lnTo>
                  <a:pt x="468" y="1125"/>
                </a:lnTo>
                <a:lnTo>
                  <a:pt x="468" y="1125"/>
                </a:lnTo>
                <a:lnTo>
                  <a:pt x="465" y="1081"/>
                </a:lnTo>
                <a:lnTo>
                  <a:pt x="463" y="1054"/>
                </a:lnTo>
                <a:lnTo>
                  <a:pt x="462" y="1035"/>
                </a:lnTo>
                <a:lnTo>
                  <a:pt x="462" y="1035"/>
                </a:lnTo>
                <a:lnTo>
                  <a:pt x="461" y="1024"/>
                </a:lnTo>
                <a:lnTo>
                  <a:pt x="459" y="1008"/>
                </a:lnTo>
                <a:lnTo>
                  <a:pt x="448" y="967"/>
                </a:lnTo>
                <a:lnTo>
                  <a:pt x="431" y="906"/>
                </a:lnTo>
                <a:lnTo>
                  <a:pt x="431" y="906"/>
                </a:lnTo>
                <a:lnTo>
                  <a:pt x="425" y="875"/>
                </a:lnTo>
                <a:lnTo>
                  <a:pt x="422" y="858"/>
                </a:lnTo>
                <a:lnTo>
                  <a:pt x="421" y="847"/>
                </a:lnTo>
                <a:lnTo>
                  <a:pt x="421" y="847"/>
                </a:lnTo>
                <a:lnTo>
                  <a:pt x="422" y="840"/>
                </a:lnTo>
                <a:lnTo>
                  <a:pt x="426" y="831"/>
                </a:lnTo>
                <a:lnTo>
                  <a:pt x="430" y="820"/>
                </a:lnTo>
                <a:lnTo>
                  <a:pt x="432" y="808"/>
                </a:lnTo>
                <a:lnTo>
                  <a:pt x="432" y="808"/>
                </a:lnTo>
                <a:lnTo>
                  <a:pt x="434" y="791"/>
                </a:lnTo>
                <a:lnTo>
                  <a:pt x="434" y="791"/>
                </a:lnTo>
                <a:lnTo>
                  <a:pt x="460" y="794"/>
                </a:lnTo>
                <a:lnTo>
                  <a:pt x="483" y="795"/>
                </a:lnTo>
                <a:lnTo>
                  <a:pt x="503" y="795"/>
                </a:lnTo>
                <a:lnTo>
                  <a:pt x="503" y="795"/>
                </a:lnTo>
                <a:lnTo>
                  <a:pt x="512" y="794"/>
                </a:lnTo>
                <a:lnTo>
                  <a:pt x="522" y="791"/>
                </a:lnTo>
                <a:lnTo>
                  <a:pt x="539" y="786"/>
                </a:lnTo>
                <a:lnTo>
                  <a:pt x="552" y="780"/>
                </a:lnTo>
                <a:lnTo>
                  <a:pt x="558" y="778"/>
                </a:lnTo>
                <a:lnTo>
                  <a:pt x="593" y="761"/>
                </a:lnTo>
                <a:lnTo>
                  <a:pt x="593" y="761"/>
                </a:lnTo>
                <a:lnTo>
                  <a:pt x="596" y="761"/>
                </a:lnTo>
                <a:lnTo>
                  <a:pt x="600" y="760"/>
                </a:lnTo>
                <a:lnTo>
                  <a:pt x="603" y="758"/>
                </a:lnTo>
                <a:lnTo>
                  <a:pt x="605" y="756"/>
                </a:lnTo>
                <a:lnTo>
                  <a:pt x="608" y="751"/>
                </a:lnTo>
                <a:lnTo>
                  <a:pt x="608" y="746"/>
                </a:lnTo>
                <a:lnTo>
                  <a:pt x="608" y="746"/>
                </a:lnTo>
                <a:lnTo>
                  <a:pt x="609" y="732"/>
                </a:lnTo>
                <a:lnTo>
                  <a:pt x="609" y="717"/>
                </a:lnTo>
                <a:lnTo>
                  <a:pt x="607" y="704"/>
                </a:lnTo>
                <a:lnTo>
                  <a:pt x="605" y="699"/>
                </a:lnTo>
                <a:lnTo>
                  <a:pt x="603" y="695"/>
                </a:lnTo>
                <a:lnTo>
                  <a:pt x="603" y="695"/>
                </a:lnTo>
                <a:lnTo>
                  <a:pt x="597" y="689"/>
                </a:lnTo>
                <a:lnTo>
                  <a:pt x="592" y="681"/>
                </a:lnTo>
                <a:lnTo>
                  <a:pt x="581" y="660"/>
                </a:lnTo>
                <a:lnTo>
                  <a:pt x="581" y="660"/>
                </a:lnTo>
                <a:lnTo>
                  <a:pt x="576" y="652"/>
                </a:lnTo>
                <a:lnTo>
                  <a:pt x="571" y="646"/>
                </a:lnTo>
                <a:lnTo>
                  <a:pt x="565" y="637"/>
                </a:lnTo>
                <a:lnTo>
                  <a:pt x="558" y="621"/>
                </a:lnTo>
                <a:lnTo>
                  <a:pt x="558" y="621"/>
                </a:lnTo>
                <a:lnTo>
                  <a:pt x="553" y="613"/>
                </a:lnTo>
                <a:lnTo>
                  <a:pt x="550" y="607"/>
                </a:lnTo>
                <a:lnTo>
                  <a:pt x="542" y="598"/>
                </a:lnTo>
                <a:lnTo>
                  <a:pt x="535" y="588"/>
                </a:lnTo>
                <a:lnTo>
                  <a:pt x="531" y="580"/>
                </a:lnTo>
                <a:lnTo>
                  <a:pt x="528" y="569"/>
                </a:lnTo>
                <a:lnTo>
                  <a:pt x="528" y="569"/>
                </a:lnTo>
                <a:lnTo>
                  <a:pt x="524" y="557"/>
                </a:lnTo>
                <a:lnTo>
                  <a:pt x="522" y="543"/>
                </a:lnTo>
                <a:lnTo>
                  <a:pt x="517" y="512"/>
                </a:lnTo>
                <a:lnTo>
                  <a:pt x="513" y="483"/>
                </a:lnTo>
                <a:lnTo>
                  <a:pt x="511" y="472"/>
                </a:lnTo>
                <a:lnTo>
                  <a:pt x="507" y="463"/>
                </a:lnTo>
                <a:lnTo>
                  <a:pt x="507" y="463"/>
                </a:lnTo>
                <a:lnTo>
                  <a:pt x="499" y="449"/>
                </a:lnTo>
                <a:lnTo>
                  <a:pt x="490" y="440"/>
                </a:lnTo>
                <a:lnTo>
                  <a:pt x="480" y="431"/>
                </a:lnTo>
                <a:lnTo>
                  <a:pt x="468" y="424"/>
                </a:lnTo>
                <a:lnTo>
                  <a:pt x="468" y="424"/>
                </a:lnTo>
                <a:lnTo>
                  <a:pt x="460" y="420"/>
                </a:lnTo>
                <a:lnTo>
                  <a:pt x="448" y="418"/>
                </a:lnTo>
                <a:lnTo>
                  <a:pt x="422" y="412"/>
                </a:lnTo>
                <a:lnTo>
                  <a:pt x="390" y="406"/>
                </a:lnTo>
                <a:lnTo>
                  <a:pt x="360" y="392"/>
                </a:lnTo>
                <a:lnTo>
                  <a:pt x="360" y="368"/>
                </a:lnTo>
                <a:lnTo>
                  <a:pt x="360" y="368"/>
                </a:lnTo>
                <a:lnTo>
                  <a:pt x="363" y="363"/>
                </a:lnTo>
                <a:lnTo>
                  <a:pt x="369" y="354"/>
                </a:lnTo>
                <a:lnTo>
                  <a:pt x="369" y="354"/>
                </a:lnTo>
                <a:lnTo>
                  <a:pt x="371" y="349"/>
                </a:lnTo>
                <a:lnTo>
                  <a:pt x="371" y="345"/>
                </a:lnTo>
                <a:lnTo>
                  <a:pt x="373" y="341"/>
                </a:lnTo>
                <a:lnTo>
                  <a:pt x="376" y="335"/>
                </a:lnTo>
                <a:lnTo>
                  <a:pt x="376" y="335"/>
                </a:lnTo>
                <a:lnTo>
                  <a:pt x="382" y="331"/>
                </a:lnTo>
                <a:lnTo>
                  <a:pt x="387" y="327"/>
                </a:lnTo>
                <a:lnTo>
                  <a:pt x="390" y="326"/>
                </a:lnTo>
                <a:lnTo>
                  <a:pt x="392" y="322"/>
                </a:lnTo>
                <a:lnTo>
                  <a:pt x="393" y="318"/>
                </a:lnTo>
                <a:lnTo>
                  <a:pt x="393" y="315"/>
                </a:lnTo>
                <a:lnTo>
                  <a:pt x="393" y="315"/>
                </a:lnTo>
                <a:lnTo>
                  <a:pt x="397" y="289"/>
                </a:lnTo>
                <a:lnTo>
                  <a:pt x="397" y="289"/>
                </a:lnTo>
                <a:lnTo>
                  <a:pt x="398" y="289"/>
                </a:lnTo>
                <a:lnTo>
                  <a:pt x="403" y="288"/>
                </a:lnTo>
                <a:lnTo>
                  <a:pt x="404" y="286"/>
                </a:lnTo>
                <a:lnTo>
                  <a:pt x="405" y="283"/>
                </a:lnTo>
                <a:lnTo>
                  <a:pt x="406" y="280"/>
                </a:lnTo>
                <a:lnTo>
                  <a:pt x="405" y="275"/>
                </a:lnTo>
                <a:lnTo>
                  <a:pt x="405" y="275"/>
                </a:lnTo>
                <a:lnTo>
                  <a:pt x="402" y="265"/>
                </a:lnTo>
                <a:lnTo>
                  <a:pt x="398" y="257"/>
                </a:lnTo>
                <a:lnTo>
                  <a:pt x="393" y="245"/>
                </a:lnTo>
                <a:lnTo>
                  <a:pt x="383" y="229"/>
                </a:lnTo>
                <a:lnTo>
                  <a:pt x="383" y="229"/>
                </a:lnTo>
                <a:lnTo>
                  <a:pt x="374" y="212"/>
                </a:lnTo>
                <a:lnTo>
                  <a:pt x="369" y="205"/>
                </a:lnTo>
                <a:lnTo>
                  <a:pt x="364" y="197"/>
                </a:lnTo>
                <a:lnTo>
                  <a:pt x="358" y="191"/>
                </a:lnTo>
                <a:lnTo>
                  <a:pt x="351" y="185"/>
                </a:lnTo>
                <a:lnTo>
                  <a:pt x="342" y="180"/>
                </a:lnTo>
                <a:lnTo>
                  <a:pt x="330" y="175"/>
                </a:lnTo>
                <a:lnTo>
                  <a:pt x="330" y="175"/>
                </a:lnTo>
                <a:lnTo>
                  <a:pt x="318" y="172"/>
                </a:lnTo>
                <a:lnTo>
                  <a:pt x="308" y="171"/>
                </a:lnTo>
                <a:lnTo>
                  <a:pt x="300" y="169"/>
                </a:lnTo>
                <a:lnTo>
                  <a:pt x="291" y="169"/>
                </a:lnTo>
                <a:lnTo>
                  <a:pt x="284" y="171"/>
                </a:lnTo>
                <a:lnTo>
                  <a:pt x="277" y="173"/>
                </a:lnTo>
                <a:lnTo>
                  <a:pt x="259" y="181"/>
                </a:lnTo>
                <a:lnTo>
                  <a:pt x="259" y="181"/>
                </a:lnTo>
                <a:lnTo>
                  <a:pt x="248" y="188"/>
                </a:lnTo>
                <a:lnTo>
                  <a:pt x="239" y="195"/>
                </a:lnTo>
                <a:lnTo>
                  <a:pt x="231" y="202"/>
                </a:lnTo>
                <a:lnTo>
                  <a:pt x="225" y="211"/>
                </a:lnTo>
                <a:lnTo>
                  <a:pt x="215" y="224"/>
                </a:lnTo>
                <a:lnTo>
                  <a:pt x="213" y="229"/>
                </a:lnTo>
                <a:lnTo>
                  <a:pt x="213" y="229"/>
                </a:lnTo>
                <a:lnTo>
                  <a:pt x="210" y="236"/>
                </a:lnTo>
                <a:lnTo>
                  <a:pt x="210" y="241"/>
                </a:lnTo>
                <a:lnTo>
                  <a:pt x="210" y="245"/>
                </a:lnTo>
                <a:lnTo>
                  <a:pt x="210" y="245"/>
                </a:lnTo>
                <a:lnTo>
                  <a:pt x="211" y="251"/>
                </a:lnTo>
                <a:lnTo>
                  <a:pt x="210" y="260"/>
                </a:lnTo>
                <a:lnTo>
                  <a:pt x="209" y="277"/>
                </a:lnTo>
                <a:lnTo>
                  <a:pt x="209" y="277"/>
                </a:lnTo>
                <a:lnTo>
                  <a:pt x="210" y="288"/>
                </a:lnTo>
                <a:lnTo>
                  <a:pt x="214" y="300"/>
                </a:lnTo>
                <a:lnTo>
                  <a:pt x="214" y="300"/>
                </a:lnTo>
                <a:lnTo>
                  <a:pt x="214" y="308"/>
                </a:lnTo>
                <a:lnTo>
                  <a:pt x="214" y="318"/>
                </a:lnTo>
                <a:lnTo>
                  <a:pt x="214" y="331"/>
                </a:lnTo>
                <a:lnTo>
                  <a:pt x="215" y="341"/>
                </a:lnTo>
                <a:lnTo>
                  <a:pt x="215" y="341"/>
                </a:lnTo>
                <a:lnTo>
                  <a:pt x="216" y="348"/>
                </a:lnTo>
                <a:lnTo>
                  <a:pt x="217" y="354"/>
                </a:lnTo>
                <a:lnTo>
                  <a:pt x="223" y="366"/>
                </a:lnTo>
                <a:lnTo>
                  <a:pt x="231" y="380"/>
                </a:lnTo>
                <a:lnTo>
                  <a:pt x="219" y="402"/>
                </a:lnTo>
                <a:lnTo>
                  <a:pt x="219" y="402"/>
                </a:lnTo>
                <a:lnTo>
                  <a:pt x="217" y="403"/>
                </a:lnTo>
                <a:lnTo>
                  <a:pt x="214" y="406"/>
                </a:lnTo>
                <a:lnTo>
                  <a:pt x="208" y="406"/>
                </a:lnTo>
                <a:lnTo>
                  <a:pt x="205" y="406"/>
                </a:lnTo>
                <a:lnTo>
                  <a:pt x="202" y="403"/>
                </a:lnTo>
                <a:lnTo>
                  <a:pt x="202" y="403"/>
                </a:lnTo>
                <a:lnTo>
                  <a:pt x="186" y="396"/>
                </a:lnTo>
                <a:lnTo>
                  <a:pt x="159" y="383"/>
                </a:lnTo>
                <a:lnTo>
                  <a:pt x="117" y="362"/>
                </a:lnTo>
                <a:lnTo>
                  <a:pt x="117" y="362"/>
                </a:lnTo>
                <a:lnTo>
                  <a:pt x="106" y="355"/>
                </a:lnTo>
                <a:lnTo>
                  <a:pt x="90" y="345"/>
                </a:lnTo>
                <a:lnTo>
                  <a:pt x="71" y="332"/>
                </a:lnTo>
                <a:lnTo>
                  <a:pt x="71" y="332"/>
                </a:lnTo>
                <a:lnTo>
                  <a:pt x="68" y="305"/>
                </a:lnTo>
                <a:lnTo>
                  <a:pt x="67" y="280"/>
                </a:lnTo>
                <a:lnTo>
                  <a:pt x="67" y="268"/>
                </a:lnTo>
                <a:lnTo>
                  <a:pt x="68" y="255"/>
                </a:lnTo>
                <a:lnTo>
                  <a:pt x="68" y="255"/>
                </a:lnTo>
                <a:lnTo>
                  <a:pt x="68" y="234"/>
                </a:lnTo>
                <a:lnTo>
                  <a:pt x="68" y="214"/>
                </a:lnTo>
                <a:lnTo>
                  <a:pt x="70" y="198"/>
                </a:lnTo>
                <a:lnTo>
                  <a:pt x="70" y="192"/>
                </a:lnTo>
                <a:lnTo>
                  <a:pt x="72" y="188"/>
                </a:lnTo>
                <a:lnTo>
                  <a:pt x="72" y="188"/>
                </a:lnTo>
                <a:lnTo>
                  <a:pt x="78" y="174"/>
                </a:lnTo>
                <a:lnTo>
                  <a:pt x="84" y="157"/>
                </a:lnTo>
                <a:lnTo>
                  <a:pt x="90" y="140"/>
                </a:lnTo>
                <a:lnTo>
                  <a:pt x="95" y="127"/>
                </a:lnTo>
                <a:lnTo>
                  <a:pt x="95" y="127"/>
                </a:lnTo>
                <a:lnTo>
                  <a:pt x="103" y="110"/>
                </a:lnTo>
                <a:lnTo>
                  <a:pt x="106" y="103"/>
                </a:lnTo>
                <a:lnTo>
                  <a:pt x="108" y="97"/>
                </a:lnTo>
                <a:lnTo>
                  <a:pt x="108" y="97"/>
                </a:lnTo>
                <a:lnTo>
                  <a:pt x="108" y="88"/>
                </a:lnTo>
                <a:lnTo>
                  <a:pt x="108" y="77"/>
                </a:lnTo>
                <a:lnTo>
                  <a:pt x="108" y="65"/>
                </a:lnTo>
                <a:lnTo>
                  <a:pt x="108" y="6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F9BFD2EF-F590-4564-888A-F52F53AA8699}"/>
              </a:ext>
            </a:extLst>
          </p:cNvPr>
          <p:cNvSpPr>
            <a:spLocks/>
          </p:cNvSpPr>
          <p:nvPr/>
        </p:nvSpPr>
        <p:spPr bwMode="auto">
          <a:xfrm>
            <a:off x="5985678" y="4674832"/>
            <a:ext cx="1787685" cy="1692004"/>
          </a:xfrm>
          <a:custGeom>
            <a:avLst/>
            <a:gdLst>
              <a:gd name="T0" fmla="*/ 249 w 2541"/>
              <a:gd name="T1" fmla="*/ 370 h 2405"/>
              <a:gd name="T2" fmla="*/ 124 w 2541"/>
              <a:gd name="T3" fmla="*/ 359 h 2405"/>
              <a:gd name="T4" fmla="*/ 34 w 2541"/>
              <a:gd name="T5" fmla="*/ 403 h 2405"/>
              <a:gd name="T6" fmla="*/ 3 w 2541"/>
              <a:gd name="T7" fmla="*/ 523 h 2405"/>
              <a:gd name="T8" fmla="*/ 12 w 2541"/>
              <a:gd name="T9" fmla="*/ 612 h 2405"/>
              <a:gd name="T10" fmla="*/ 85 w 2541"/>
              <a:gd name="T11" fmla="*/ 672 h 2405"/>
              <a:gd name="T12" fmla="*/ 98 w 2541"/>
              <a:gd name="T13" fmla="*/ 758 h 2405"/>
              <a:gd name="T14" fmla="*/ 220 w 2541"/>
              <a:gd name="T15" fmla="*/ 827 h 2405"/>
              <a:gd name="T16" fmla="*/ 212 w 2541"/>
              <a:gd name="T17" fmla="*/ 841 h 2405"/>
              <a:gd name="T18" fmla="*/ 475 w 2541"/>
              <a:gd name="T19" fmla="*/ 1007 h 2405"/>
              <a:gd name="T20" fmla="*/ 548 w 2541"/>
              <a:gd name="T21" fmla="*/ 1717 h 2405"/>
              <a:gd name="T22" fmla="*/ 589 w 2541"/>
              <a:gd name="T23" fmla="*/ 1807 h 2405"/>
              <a:gd name="T24" fmla="*/ 635 w 2541"/>
              <a:gd name="T25" fmla="*/ 1804 h 2405"/>
              <a:gd name="T26" fmla="*/ 683 w 2541"/>
              <a:gd name="T27" fmla="*/ 1782 h 2405"/>
              <a:gd name="T28" fmla="*/ 680 w 2541"/>
              <a:gd name="T29" fmla="*/ 1731 h 2405"/>
              <a:gd name="T30" fmla="*/ 674 w 2541"/>
              <a:gd name="T31" fmla="*/ 1658 h 2405"/>
              <a:gd name="T32" fmla="*/ 705 w 2541"/>
              <a:gd name="T33" fmla="*/ 1501 h 2405"/>
              <a:gd name="T34" fmla="*/ 753 w 2541"/>
              <a:gd name="T35" fmla="*/ 1062 h 2405"/>
              <a:gd name="T36" fmla="*/ 856 w 2541"/>
              <a:gd name="T37" fmla="*/ 1457 h 2405"/>
              <a:gd name="T38" fmla="*/ 886 w 2541"/>
              <a:gd name="T39" fmla="*/ 1789 h 2405"/>
              <a:gd name="T40" fmla="*/ 947 w 2541"/>
              <a:gd name="T41" fmla="*/ 1898 h 2405"/>
              <a:gd name="T42" fmla="*/ 1093 w 2541"/>
              <a:gd name="T43" fmla="*/ 2289 h 2405"/>
              <a:gd name="T44" fmla="*/ 1037 w 2541"/>
              <a:gd name="T45" fmla="*/ 2377 h 2405"/>
              <a:gd name="T46" fmla="*/ 1123 w 2541"/>
              <a:gd name="T47" fmla="*/ 2405 h 2405"/>
              <a:gd name="T48" fmla="*/ 1265 w 2541"/>
              <a:gd name="T49" fmla="*/ 2366 h 2405"/>
              <a:gd name="T50" fmla="*/ 1267 w 2541"/>
              <a:gd name="T51" fmla="*/ 2302 h 2405"/>
              <a:gd name="T52" fmla="*/ 1224 w 2541"/>
              <a:gd name="T53" fmla="*/ 2192 h 2405"/>
              <a:gd name="T54" fmla="*/ 1121 w 2541"/>
              <a:gd name="T55" fmla="*/ 1811 h 2405"/>
              <a:gd name="T56" fmla="*/ 1142 w 2541"/>
              <a:gd name="T57" fmla="*/ 1752 h 2405"/>
              <a:gd name="T58" fmla="*/ 1107 w 2541"/>
              <a:gd name="T59" fmla="*/ 1435 h 2405"/>
              <a:gd name="T60" fmla="*/ 1137 w 2541"/>
              <a:gd name="T61" fmla="*/ 1192 h 2405"/>
              <a:gd name="T62" fmla="*/ 1278 w 2541"/>
              <a:gd name="T63" fmla="*/ 1425 h 2405"/>
              <a:gd name="T64" fmla="*/ 1454 w 2541"/>
              <a:gd name="T65" fmla="*/ 1676 h 2405"/>
              <a:gd name="T66" fmla="*/ 1596 w 2541"/>
              <a:gd name="T67" fmla="*/ 1722 h 2405"/>
              <a:gd name="T68" fmla="*/ 2202 w 2541"/>
              <a:gd name="T69" fmla="*/ 1526 h 2405"/>
              <a:gd name="T70" fmla="*/ 2463 w 2541"/>
              <a:gd name="T71" fmla="*/ 1770 h 2405"/>
              <a:gd name="T72" fmla="*/ 2517 w 2541"/>
              <a:gd name="T73" fmla="*/ 1772 h 2405"/>
              <a:gd name="T74" fmla="*/ 2536 w 2541"/>
              <a:gd name="T75" fmla="*/ 1690 h 2405"/>
              <a:gd name="T76" fmla="*/ 2422 w 2541"/>
              <a:gd name="T77" fmla="*/ 1473 h 2405"/>
              <a:gd name="T78" fmla="*/ 2280 w 2541"/>
              <a:gd name="T79" fmla="*/ 1325 h 2405"/>
              <a:gd name="T80" fmla="*/ 2232 w 2541"/>
              <a:gd name="T81" fmla="*/ 1313 h 2405"/>
              <a:gd name="T82" fmla="*/ 1723 w 2541"/>
              <a:gd name="T83" fmla="*/ 1434 h 2405"/>
              <a:gd name="T84" fmla="*/ 1554 w 2541"/>
              <a:gd name="T85" fmla="*/ 1387 h 2405"/>
              <a:gd name="T86" fmla="*/ 1454 w 2541"/>
              <a:gd name="T87" fmla="*/ 1071 h 2405"/>
              <a:gd name="T88" fmla="*/ 1312 w 2541"/>
              <a:gd name="T89" fmla="*/ 729 h 2405"/>
              <a:gd name="T90" fmla="*/ 1159 w 2541"/>
              <a:gd name="T91" fmla="*/ 605 h 2405"/>
              <a:gd name="T92" fmla="*/ 916 w 2541"/>
              <a:gd name="T93" fmla="*/ 585 h 2405"/>
              <a:gd name="T94" fmla="*/ 673 w 2541"/>
              <a:gd name="T95" fmla="*/ 386 h 2405"/>
              <a:gd name="T96" fmla="*/ 698 w 2541"/>
              <a:gd name="T97" fmla="*/ 330 h 2405"/>
              <a:gd name="T98" fmla="*/ 778 w 2541"/>
              <a:gd name="T99" fmla="*/ 341 h 2405"/>
              <a:gd name="T100" fmla="*/ 874 w 2541"/>
              <a:gd name="T101" fmla="*/ 377 h 2405"/>
              <a:gd name="T102" fmla="*/ 940 w 2541"/>
              <a:gd name="T103" fmla="*/ 373 h 2405"/>
              <a:gd name="T104" fmla="*/ 952 w 2541"/>
              <a:gd name="T105" fmla="*/ 297 h 2405"/>
              <a:gd name="T106" fmla="*/ 854 w 2541"/>
              <a:gd name="T107" fmla="*/ 124 h 2405"/>
              <a:gd name="T108" fmla="*/ 792 w 2541"/>
              <a:gd name="T109" fmla="*/ 28 h 2405"/>
              <a:gd name="T110" fmla="*/ 714 w 2541"/>
              <a:gd name="T111" fmla="*/ 1 h 2405"/>
              <a:gd name="T112" fmla="*/ 617 w 2541"/>
              <a:gd name="T113" fmla="*/ 56 h 2405"/>
              <a:gd name="T114" fmla="*/ 596 w 2541"/>
              <a:gd name="T115" fmla="*/ 154 h 2405"/>
              <a:gd name="T116" fmla="*/ 610 w 2541"/>
              <a:gd name="T117" fmla="*/ 265 h 2405"/>
              <a:gd name="T118" fmla="*/ 573 w 2541"/>
              <a:gd name="T119" fmla="*/ 293 h 2405"/>
              <a:gd name="T120" fmla="*/ 404 w 2541"/>
              <a:gd name="T121" fmla="*/ 425 h 2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41" h="2405">
                <a:moveTo>
                  <a:pt x="322" y="430"/>
                </a:moveTo>
                <a:lnTo>
                  <a:pt x="322" y="430"/>
                </a:lnTo>
                <a:lnTo>
                  <a:pt x="317" y="423"/>
                </a:lnTo>
                <a:lnTo>
                  <a:pt x="308" y="412"/>
                </a:lnTo>
                <a:lnTo>
                  <a:pt x="297" y="402"/>
                </a:lnTo>
                <a:lnTo>
                  <a:pt x="285" y="391"/>
                </a:lnTo>
                <a:lnTo>
                  <a:pt x="269" y="379"/>
                </a:lnTo>
                <a:lnTo>
                  <a:pt x="249" y="370"/>
                </a:lnTo>
                <a:lnTo>
                  <a:pt x="240" y="366"/>
                </a:lnTo>
                <a:lnTo>
                  <a:pt x="228" y="364"/>
                </a:lnTo>
                <a:lnTo>
                  <a:pt x="228" y="364"/>
                </a:lnTo>
                <a:lnTo>
                  <a:pt x="206" y="361"/>
                </a:lnTo>
                <a:lnTo>
                  <a:pt x="183" y="359"/>
                </a:lnTo>
                <a:lnTo>
                  <a:pt x="162" y="357"/>
                </a:lnTo>
                <a:lnTo>
                  <a:pt x="142" y="357"/>
                </a:lnTo>
                <a:lnTo>
                  <a:pt x="124" y="359"/>
                </a:lnTo>
                <a:lnTo>
                  <a:pt x="107" y="363"/>
                </a:lnTo>
                <a:lnTo>
                  <a:pt x="92" y="366"/>
                </a:lnTo>
                <a:lnTo>
                  <a:pt x="82" y="371"/>
                </a:lnTo>
                <a:lnTo>
                  <a:pt x="82" y="371"/>
                </a:lnTo>
                <a:lnTo>
                  <a:pt x="62" y="380"/>
                </a:lnTo>
                <a:lnTo>
                  <a:pt x="46" y="389"/>
                </a:lnTo>
                <a:lnTo>
                  <a:pt x="39" y="396"/>
                </a:lnTo>
                <a:lnTo>
                  <a:pt x="34" y="403"/>
                </a:lnTo>
                <a:lnTo>
                  <a:pt x="26" y="414"/>
                </a:lnTo>
                <a:lnTo>
                  <a:pt x="21" y="427"/>
                </a:lnTo>
                <a:lnTo>
                  <a:pt x="21" y="427"/>
                </a:lnTo>
                <a:lnTo>
                  <a:pt x="12" y="457"/>
                </a:lnTo>
                <a:lnTo>
                  <a:pt x="5" y="482"/>
                </a:lnTo>
                <a:lnTo>
                  <a:pt x="0" y="510"/>
                </a:lnTo>
                <a:lnTo>
                  <a:pt x="0" y="510"/>
                </a:lnTo>
                <a:lnTo>
                  <a:pt x="3" y="523"/>
                </a:lnTo>
                <a:lnTo>
                  <a:pt x="12" y="546"/>
                </a:lnTo>
                <a:lnTo>
                  <a:pt x="26" y="576"/>
                </a:lnTo>
                <a:lnTo>
                  <a:pt x="26" y="576"/>
                </a:lnTo>
                <a:lnTo>
                  <a:pt x="18" y="592"/>
                </a:lnTo>
                <a:lnTo>
                  <a:pt x="12" y="605"/>
                </a:lnTo>
                <a:lnTo>
                  <a:pt x="10" y="608"/>
                </a:lnTo>
                <a:lnTo>
                  <a:pt x="12" y="612"/>
                </a:lnTo>
                <a:lnTo>
                  <a:pt x="12" y="612"/>
                </a:lnTo>
                <a:lnTo>
                  <a:pt x="18" y="612"/>
                </a:lnTo>
                <a:lnTo>
                  <a:pt x="23" y="610"/>
                </a:lnTo>
                <a:lnTo>
                  <a:pt x="41" y="605"/>
                </a:lnTo>
                <a:lnTo>
                  <a:pt x="64" y="596"/>
                </a:lnTo>
                <a:lnTo>
                  <a:pt x="85" y="670"/>
                </a:lnTo>
                <a:lnTo>
                  <a:pt x="85" y="670"/>
                </a:lnTo>
                <a:lnTo>
                  <a:pt x="85" y="670"/>
                </a:lnTo>
                <a:lnTo>
                  <a:pt x="85" y="672"/>
                </a:lnTo>
                <a:lnTo>
                  <a:pt x="85" y="681"/>
                </a:lnTo>
                <a:lnTo>
                  <a:pt x="91" y="701"/>
                </a:lnTo>
                <a:lnTo>
                  <a:pt x="91" y="701"/>
                </a:lnTo>
                <a:lnTo>
                  <a:pt x="92" y="713"/>
                </a:lnTo>
                <a:lnTo>
                  <a:pt x="92" y="725"/>
                </a:lnTo>
                <a:lnTo>
                  <a:pt x="92" y="736"/>
                </a:lnTo>
                <a:lnTo>
                  <a:pt x="94" y="747"/>
                </a:lnTo>
                <a:lnTo>
                  <a:pt x="98" y="758"/>
                </a:lnTo>
                <a:lnTo>
                  <a:pt x="105" y="768"/>
                </a:lnTo>
                <a:lnTo>
                  <a:pt x="115" y="779"/>
                </a:lnTo>
                <a:lnTo>
                  <a:pt x="133" y="791"/>
                </a:lnTo>
                <a:lnTo>
                  <a:pt x="133" y="791"/>
                </a:lnTo>
                <a:lnTo>
                  <a:pt x="153" y="802"/>
                </a:lnTo>
                <a:lnTo>
                  <a:pt x="171" y="811"/>
                </a:lnTo>
                <a:lnTo>
                  <a:pt x="201" y="822"/>
                </a:lnTo>
                <a:lnTo>
                  <a:pt x="220" y="827"/>
                </a:lnTo>
                <a:lnTo>
                  <a:pt x="228" y="829"/>
                </a:lnTo>
                <a:lnTo>
                  <a:pt x="228" y="829"/>
                </a:lnTo>
                <a:lnTo>
                  <a:pt x="219" y="829"/>
                </a:lnTo>
                <a:lnTo>
                  <a:pt x="213" y="829"/>
                </a:lnTo>
                <a:lnTo>
                  <a:pt x="210" y="830"/>
                </a:lnTo>
                <a:lnTo>
                  <a:pt x="210" y="832"/>
                </a:lnTo>
                <a:lnTo>
                  <a:pt x="210" y="836"/>
                </a:lnTo>
                <a:lnTo>
                  <a:pt x="212" y="841"/>
                </a:lnTo>
                <a:lnTo>
                  <a:pt x="224" y="854"/>
                </a:lnTo>
                <a:lnTo>
                  <a:pt x="249" y="875"/>
                </a:lnTo>
                <a:lnTo>
                  <a:pt x="290" y="905"/>
                </a:lnTo>
                <a:lnTo>
                  <a:pt x="290" y="905"/>
                </a:lnTo>
                <a:lnTo>
                  <a:pt x="340" y="937"/>
                </a:lnTo>
                <a:lnTo>
                  <a:pt x="390" y="964"/>
                </a:lnTo>
                <a:lnTo>
                  <a:pt x="434" y="987"/>
                </a:lnTo>
                <a:lnTo>
                  <a:pt x="475" y="1007"/>
                </a:lnTo>
                <a:lnTo>
                  <a:pt x="509" y="1021"/>
                </a:lnTo>
                <a:lnTo>
                  <a:pt x="536" y="1032"/>
                </a:lnTo>
                <a:lnTo>
                  <a:pt x="557" y="1040"/>
                </a:lnTo>
                <a:lnTo>
                  <a:pt x="578" y="1547"/>
                </a:lnTo>
                <a:lnTo>
                  <a:pt x="598" y="1558"/>
                </a:lnTo>
                <a:lnTo>
                  <a:pt x="598" y="1558"/>
                </a:lnTo>
                <a:lnTo>
                  <a:pt x="548" y="1717"/>
                </a:lnTo>
                <a:lnTo>
                  <a:pt x="548" y="1717"/>
                </a:lnTo>
                <a:lnTo>
                  <a:pt x="546" y="1729"/>
                </a:lnTo>
                <a:lnTo>
                  <a:pt x="546" y="1743"/>
                </a:lnTo>
                <a:lnTo>
                  <a:pt x="548" y="1757"/>
                </a:lnTo>
                <a:lnTo>
                  <a:pt x="552" y="1770"/>
                </a:lnTo>
                <a:lnTo>
                  <a:pt x="560" y="1788"/>
                </a:lnTo>
                <a:lnTo>
                  <a:pt x="564" y="1797"/>
                </a:lnTo>
                <a:lnTo>
                  <a:pt x="564" y="1797"/>
                </a:lnTo>
                <a:lnTo>
                  <a:pt x="589" y="1807"/>
                </a:lnTo>
                <a:lnTo>
                  <a:pt x="609" y="1814"/>
                </a:lnTo>
                <a:lnTo>
                  <a:pt x="617" y="1818"/>
                </a:lnTo>
                <a:lnTo>
                  <a:pt x="625" y="1818"/>
                </a:lnTo>
                <a:lnTo>
                  <a:pt x="625" y="1818"/>
                </a:lnTo>
                <a:lnTo>
                  <a:pt x="628" y="1818"/>
                </a:lnTo>
                <a:lnTo>
                  <a:pt x="630" y="1814"/>
                </a:lnTo>
                <a:lnTo>
                  <a:pt x="632" y="1807"/>
                </a:lnTo>
                <a:lnTo>
                  <a:pt x="635" y="1804"/>
                </a:lnTo>
                <a:lnTo>
                  <a:pt x="641" y="1800"/>
                </a:lnTo>
                <a:lnTo>
                  <a:pt x="648" y="1797"/>
                </a:lnTo>
                <a:lnTo>
                  <a:pt x="662" y="1793"/>
                </a:lnTo>
                <a:lnTo>
                  <a:pt x="662" y="1793"/>
                </a:lnTo>
                <a:lnTo>
                  <a:pt x="669" y="1793"/>
                </a:lnTo>
                <a:lnTo>
                  <a:pt x="676" y="1789"/>
                </a:lnTo>
                <a:lnTo>
                  <a:pt x="680" y="1786"/>
                </a:lnTo>
                <a:lnTo>
                  <a:pt x="683" y="1782"/>
                </a:lnTo>
                <a:lnTo>
                  <a:pt x="687" y="1777"/>
                </a:lnTo>
                <a:lnTo>
                  <a:pt x="689" y="1772"/>
                </a:lnTo>
                <a:lnTo>
                  <a:pt x="689" y="1761"/>
                </a:lnTo>
                <a:lnTo>
                  <a:pt x="687" y="1750"/>
                </a:lnTo>
                <a:lnTo>
                  <a:pt x="685" y="1740"/>
                </a:lnTo>
                <a:lnTo>
                  <a:pt x="681" y="1731"/>
                </a:lnTo>
                <a:lnTo>
                  <a:pt x="681" y="1731"/>
                </a:lnTo>
                <a:lnTo>
                  <a:pt x="680" y="1731"/>
                </a:lnTo>
                <a:lnTo>
                  <a:pt x="678" y="1729"/>
                </a:lnTo>
                <a:lnTo>
                  <a:pt x="674" y="1725"/>
                </a:lnTo>
                <a:lnTo>
                  <a:pt x="673" y="1720"/>
                </a:lnTo>
                <a:lnTo>
                  <a:pt x="671" y="1711"/>
                </a:lnTo>
                <a:lnTo>
                  <a:pt x="671" y="1701"/>
                </a:lnTo>
                <a:lnTo>
                  <a:pt x="671" y="1686"/>
                </a:lnTo>
                <a:lnTo>
                  <a:pt x="671" y="1686"/>
                </a:lnTo>
                <a:lnTo>
                  <a:pt x="674" y="1658"/>
                </a:lnTo>
                <a:lnTo>
                  <a:pt x="680" y="1635"/>
                </a:lnTo>
                <a:lnTo>
                  <a:pt x="685" y="1615"/>
                </a:lnTo>
                <a:lnTo>
                  <a:pt x="685" y="1615"/>
                </a:lnTo>
                <a:lnTo>
                  <a:pt x="692" y="1603"/>
                </a:lnTo>
                <a:lnTo>
                  <a:pt x="699" y="1590"/>
                </a:lnTo>
                <a:lnTo>
                  <a:pt x="703" y="1576"/>
                </a:lnTo>
                <a:lnTo>
                  <a:pt x="703" y="1576"/>
                </a:lnTo>
                <a:lnTo>
                  <a:pt x="705" y="1501"/>
                </a:lnTo>
                <a:lnTo>
                  <a:pt x="710" y="1357"/>
                </a:lnTo>
                <a:lnTo>
                  <a:pt x="715" y="1151"/>
                </a:lnTo>
                <a:lnTo>
                  <a:pt x="715" y="1151"/>
                </a:lnTo>
                <a:lnTo>
                  <a:pt x="740" y="1112"/>
                </a:lnTo>
                <a:lnTo>
                  <a:pt x="740" y="1112"/>
                </a:lnTo>
                <a:lnTo>
                  <a:pt x="746" y="1088"/>
                </a:lnTo>
                <a:lnTo>
                  <a:pt x="749" y="1072"/>
                </a:lnTo>
                <a:lnTo>
                  <a:pt x="753" y="1062"/>
                </a:lnTo>
                <a:lnTo>
                  <a:pt x="753" y="1062"/>
                </a:lnTo>
                <a:lnTo>
                  <a:pt x="756" y="1062"/>
                </a:lnTo>
                <a:lnTo>
                  <a:pt x="758" y="1062"/>
                </a:lnTo>
                <a:lnTo>
                  <a:pt x="765" y="1067"/>
                </a:lnTo>
                <a:lnTo>
                  <a:pt x="774" y="1076"/>
                </a:lnTo>
                <a:lnTo>
                  <a:pt x="774" y="1076"/>
                </a:lnTo>
                <a:lnTo>
                  <a:pt x="822" y="1298"/>
                </a:lnTo>
                <a:lnTo>
                  <a:pt x="856" y="1457"/>
                </a:lnTo>
                <a:lnTo>
                  <a:pt x="872" y="1540"/>
                </a:lnTo>
                <a:lnTo>
                  <a:pt x="872" y="1540"/>
                </a:lnTo>
                <a:lnTo>
                  <a:pt x="874" y="1580"/>
                </a:lnTo>
                <a:lnTo>
                  <a:pt x="875" y="1645"/>
                </a:lnTo>
                <a:lnTo>
                  <a:pt x="877" y="1713"/>
                </a:lnTo>
                <a:lnTo>
                  <a:pt x="881" y="1757"/>
                </a:lnTo>
                <a:lnTo>
                  <a:pt x="881" y="1757"/>
                </a:lnTo>
                <a:lnTo>
                  <a:pt x="886" y="1789"/>
                </a:lnTo>
                <a:lnTo>
                  <a:pt x="893" y="1823"/>
                </a:lnTo>
                <a:lnTo>
                  <a:pt x="902" y="1861"/>
                </a:lnTo>
                <a:lnTo>
                  <a:pt x="902" y="1861"/>
                </a:lnTo>
                <a:lnTo>
                  <a:pt x="925" y="1877"/>
                </a:lnTo>
                <a:lnTo>
                  <a:pt x="940" y="1889"/>
                </a:lnTo>
                <a:lnTo>
                  <a:pt x="945" y="1894"/>
                </a:lnTo>
                <a:lnTo>
                  <a:pt x="947" y="1898"/>
                </a:lnTo>
                <a:lnTo>
                  <a:pt x="947" y="1898"/>
                </a:lnTo>
                <a:lnTo>
                  <a:pt x="970" y="1953"/>
                </a:lnTo>
                <a:lnTo>
                  <a:pt x="1018" y="2067"/>
                </a:lnTo>
                <a:lnTo>
                  <a:pt x="1070" y="2184"/>
                </a:lnTo>
                <a:lnTo>
                  <a:pt x="1094" y="2245"/>
                </a:lnTo>
                <a:lnTo>
                  <a:pt x="1094" y="2245"/>
                </a:lnTo>
                <a:lnTo>
                  <a:pt x="1096" y="2259"/>
                </a:lnTo>
                <a:lnTo>
                  <a:pt x="1094" y="2275"/>
                </a:lnTo>
                <a:lnTo>
                  <a:pt x="1093" y="2289"/>
                </a:lnTo>
                <a:lnTo>
                  <a:pt x="1091" y="2298"/>
                </a:lnTo>
                <a:lnTo>
                  <a:pt x="1091" y="2298"/>
                </a:lnTo>
                <a:lnTo>
                  <a:pt x="1080" y="2313"/>
                </a:lnTo>
                <a:lnTo>
                  <a:pt x="1061" y="2337"/>
                </a:lnTo>
                <a:lnTo>
                  <a:pt x="1050" y="2350"/>
                </a:lnTo>
                <a:lnTo>
                  <a:pt x="1043" y="2362"/>
                </a:lnTo>
                <a:lnTo>
                  <a:pt x="1037" y="2373"/>
                </a:lnTo>
                <a:lnTo>
                  <a:pt x="1037" y="2377"/>
                </a:lnTo>
                <a:lnTo>
                  <a:pt x="1037" y="2380"/>
                </a:lnTo>
                <a:lnTo>
                  <a:pt x="1037" y="2380"/>
                </a:lnTo>
                <a:lnTo>
                  <a:pt x="1045" y="2386"/>
                </a:lnTo>
                <a:lnTo>
                  <a:pt x="1053" y="2391"/>
                </a:lnTo>
                <a:lnTo>
                  <a:pt x="1068" y="2396"/>
                </a:lnTo>
                <a:lnTo>
                  <a:pt x="1084" y="2400"/>
                </a:lnTo>
                <a:lnTo>
                  <a:pt x="1103" y="2403"/>
                </a:lnTo>
                <a:lnTo>
                  <a:pt x="1123" y="2405"/>
                </a:lnTo>
                <a:lnTo>
                  <a:pt x="1142" y="2405"/>
                </a:lnTo>
                <a:lnTo>
                  <a:pt x="1162" y="2403"/>
                </a:lnTo>
                <a:lnTo>
                  <a:pt x="1162" y="2403"/>
                </a:lnTo>
                <a:lnTo>
                  <a:pt x="1182" y="2398"/>
                </a:lnTo>
                <a:lnTo>
                  <a:pt x="1199" y="2393"/>
                </a:lnTo>
                <a:lnTo>
                  <a:pt x="1231" y="2380"/>
                </a:lnTo>
                <a:lnTo>
                  <a:pt x="1256" y="2370"/>
                </a:lnTo>
                <a:lnTo>
                  <a:pt x="1265" y="2366"/>
                </a:lnTo>
                <a:lnTo>
                  <a:pt x="1272" y="2364"/>
                </a:lnTo>
                <a:lnTo>
                  <a:pt x="1272" y="2364"/>
                </a:lnTo>
                <a:lnTo>
                  <a:pt x="1276" y="2362"/>
                </a:lnTo>
                <a:lnTo>
                  <a:pt x="1278" y="2359"/>
                </a:lnTo>
                <a:lnTo>
                  <a:pt x="1278" y="2350"/>
                </a:lnTo>
                <a:lnTo>
                  <a:pt x="1278" y="2341"/>
                </a:lnTo>
                <a:lnTo>
                  <a:pt x="1272" y="2321"/>
                </a:lnTo>
                <a:lnTo>
                  <a:pt x="1267" y="2302"/>
                </a:lnTo>
                <a:lnTo>
                  <a:pt x="1267" y="2302"/>
                </a:lnTo>
                <a:lnTo>
                  <a:pt x="1260" y="2286"/>
                </a:lnTo>
                <a:lnTo>
                  <a:pt x="1253" y="2265"/>
                </a:lnTo>
                <a:lnTo>
                  <a:pt x="1246" y="2245"/>
                </a:lnTo>
                <a:lnTo>
                  <a:pt x="1239" y="2229"/>
                </a:lnTo>
                <a:lnTo>
                  <a:pt x="1239" y="2229"/>
                </a:lnTo>
                <a:lnTo>
                  <a:pt x="1233" y="2216"/>
                </a:lnTo>
                <a:lnTo>
                  <a:pt x="1224" y="2192"/>
                </a:lnTo>
                <a:lnTo>
                  <a:pt x="1201" y="2126"/>
                </a:lnTo>
                <a:lnTo>
                  <a:pt x="1182" y="2062"/>
                </a:lnTo>
                <a:lnTo>
                  <a:pt x="1171" y="2028"/>
                </a:lnTo>
                <a:lnTo>
                  <a:pt x="1171" y="2028"/>
                </a:lnTo>
                <a:lnTo>
                  <a:pt x="1146" y="1918"/>
                </a:lnTo>
                <a:lnTo>
                  <a:pt x="1121" y="1814"/>
                </a:lnTo>
                <a:lnTo>
                  <a:pt x="1121" y="1814"/>
                </a:lnTo>
                <a:lnTo>
                  <a:pt x="1121" y="1811"/>
                </a:lnTo>
                <a:lnTo>
                  <a:pt x="1123" y="1807"/>
                </a:lnTo>
                <a:lnTo>
                  <a:pt x="1130" y="1798"/>
                </a:lnTo>
                <a:lnTo>
                  <a:pt x="1137" y="1786"/>
                </a:lnTo>
                <a:lnTo>
                  <a:pt x="1139" y="1781"/>
                </a:lnTo>
                <a:lnTo>
                  <a:pt x="1141" y="1773"/>
                </a:lnTo>
                <a:lnTo>
                  <a:pt x="1141" y="1773"/>
                </a:lnTo>
                <a:lnTo>
                  <a:pt x="1141" y="1763"/>
                </a:lnTo>
                <a:lnTo>
                  <a:pt x="1142" y="1752"/>
                </a:lnTo>
                <a:lnTo>
                  <a:pt x="1144" y="1734"/>
                </a:lnTo>
                <a:lnTo>
                  <a:pt x="1144" y="1699"/>
                </a:lnTo>
                <a:lnTo>
                  <a:pt x="1144" y="1699"/>
                </a:lnTo>
                <a:lnTo>
                  <a:pt x="1142" y="1668"/>
                </a:lnTo>
                <a:lnTo>
                  <a:pt x="1139" y="1631"/>
                </a:lnTo>
                <a:lnTo>
                  <a:pt x="1126" y="1544"/>
                </a:lnTo>
                <a:lnTo>
                  <a:pt x="1107" y="1435"/>
                </a:lnTo>
                <a:lnTo>
                  <a:pt x="1107" y="1435"/>
                </a:lnTo>
                <a:lnTo>
                  <a:pt x="1109" y="1391"/>
                </a:lnTo>
                <a:lnTo>
                  <a:pt x="1110" y="1346"/>
                </a:lnTo>
                <a:lnTo>
                  <a:pt x="1114" y="1297"/>
                </a:lnTo>
                <a:lnTo>
                  <a:pt x="1121" y="1249"/>
                </a:lnTo>
                <a:lnTo>
                  <a:pt x="1125" y="1229"/>
                </a:lnTo>
                <a:lnTo>
                  <a:pt x="1128" y="1211"/>
                </a:lnTo>
                <a:lnTo>
                  <a:pt x="1132" y="1199"/>
                </a:lnTo>
                <a:lnTo>
                  <a:pt x="1137" y="1192"/>
                </a:lnTo>
                <a:lnTo>
                  <a:pt x="1141" y="1190"/>
                </a:lnTo>
                <a:lnTo>
                  <a:pt x="1142" y="1190"/>
                </a:lnTo>
                <a:lnTo>
                  <a:pt x="1146" y="1192"/>
                </a:lnTo>
                <a:lnTo>
                  <a:pt x="1150" y="1195"/>
                </a:lnTo>
                <a:lnTo>
                  <a:pt x="1150" y="1195"/>
                </a:lnTo>
                <a:lnTo>
                  <a:pt x="1169" y="1227"/>
                </a:lnTo>
                <a:lnTo>
                  <a:pt x="1199" y="1282"/>
                </a:lnTo>
                <a:lnTo>
                  <a:pt x="1278" y="1425"/>
                </a:lnTo>
                <a:lnTo>
                  <a:pt x="1319" y="1498"/>
                </a:lnTo>
                <a:lnTo>
                  <a:pt x="1358" y="1565"/>
                </a:lnTo>
                <a:lnTo>
                  <a:pt x="1390" y="1617"/>
                </a:lnTo>
                <a:lnTo>
                  <a:pt x="1402" y="1633"/>
                </a:lnTo>
                <a:lnTo>
                  <a:pt x="1411" y="1645"/>
                </a:lnTo>
                <a:lnTo>
                  <a:pt x="1411" y="1645"/>
                </a:lnTo>
                <a:lnTo>
                  <a:pt x="1431" y="1660"/>
                </a:lnTo>
                <a:lnTo>
                  <a:pt x="1454" y="1676"/>
                </a:lnTo>
                <a:lnTo>
                  <a:pt x="1479" y="1692"/>
                </a:lnTo>
                <a:lnTo>
                  <a:pt x="1506" y="1704"/>
                </a:lnTo>
                <a:lnTo>
                  <a:pt x="1532" y="1715"/>
                </a:lnTo>
                <a:lnTo>
                  <a:pt x="1557" y="1722"/>
                </a:lnTo>
                <a:lnTo>
                  <a:pt x="1568" y="1725"/>
                </a:lnTo>
                <a:lnTo>
                  <a:pt x="1579" y="1725"/>
                </a:lnTo>
                <a:lnTo>
                  <a:pt x="1587" y="1725"/>
                </a:lnTo>
                <a:lnTo>
                  <a:pt x="1596" y="1722"/>
                </a:lnTo>
                <a:lnTo>
                  <a:pt x="1596" y="1722"/>
                </a:lnTo>
                <a:lnTo>
                  <a:pt x="1708" y="1676"/>
                </a:lnTo>
                <a:lnTo>
                  <a:pt x="1812" y="1629"/>
                </a:lnTo>
                <a:lnTo>
                  <a:pt x="1812" y="1629"/>
                </a:lnTo>
                <a:lnTo>
                  <a:pt x="1837" y="1620"/>
                </a:lnTo>
                <a:lnTo>
                  <a:pt x="1885" y="1608"/>
                </a:lnTo>
                <a:lnTo>
                  <a:pt x="2018" y="1572"/>
                </a:lnTo>
                <a:lnTo>
                  <a:pt x="2202" y="1526"/>
                </a:lnTo>
                <a:lnTo>
                  <a:pt x="2202" y="1526"/>
                </a:lnTo>
                <a:lnTo>
                  <a:pt x="2241" y="1567"/>
                </a:lnTo>
                <a:lnTo>
                  <a:pt x="2280" y="1606"/>
                </a:lnTo>
                <a:lnTo>
                  <a:pt x="2328" y="1654"/>
                </a:lnTo>
                <a:lnTo>
                  <a:pt x="2378" y="1701"/>
                </a:lnTo>
                <a:lnTo>
                  <a:pt x="2424" y="1741"/>
                </a:lnTo>
                <a:lnTo>
                  <a:pt x="2445" y="1757"/>
                </a:lnTo>
                <a:lnTo>
                  <a:pt x="2463" y="1770"/>
                </a:lnTo>
                <a:lnTo>
                  <a:pt x="2477" y="1777"/>
                </a:lnTo>
                <a:lnTo>
                  <a:pt x="2483" y="1779"/>
                </a:lnTo>
                <a:lnTo>
                  <a:pt x="2488" y="1781"/>
                </a:lnTo>
                <a:lnTo>
                  <a:pt x="2488" y="1781"/>
                </a:lnTo>
                <a:lnTo>
                  <a:pt x="2497" y="1779"/>
                </a:lnTo>
                <a:lnTo>
                  <a:pt x="2504" y="1777"/>
                </a:lnTo>
                <a:lnTo>
                  <a:pt x="2511" y="1775"/>
                </a:lnTo>
                <a:lnTo>
                  <a:pt x="2517" y="1772"/>
                </a:lnTo>
                <a:lnTo>
                  <a:pt x="2527" y="1761"/>
                </a:lnTo>
                <a:lnTo>
                  <a:pt x="2534" y="1750"/>
                </a:lnTo>
                <a:lnTo>
                  <a:pt x="2538" y="1736"/>
                </a:lnTo>
                <a:lnTo>
                  <a:pt x="2541" y="1724"/>
                </a:lnTo>
                <a:lnTo>
                  <a:pt x="2541" y="1711"/>
                </a:lnTo>
                <a:lnTo>
                  <a:pt x="2540" y="1701"/>
                </a:lnTo>
                <a:lnTo>
                  <a:pt x="2540" y="1701"/>
                </a:lnTo>
                <a:lnTo>
                  <a:pt x="2536" y="1690"/>
                </a:lnTo>
                <a:lnTo>
                  <a:pt x="2527" y="1676"/>
                </a:lnTo>
                <a:lnTo>
                  <a:pt x="2506" y="1642"/>
                </a:lnTo>
                <a:lnTo>
                  <a:pt x="2483" y="1606"/>
                </a:lnTo>
                <a:lnTo>
                  <a:pt x="2474" y="1588"/>
                </a:lnTo>
                <a:lnTo>
                  <a:pt x="2467" y="1574"/>
                </a:lnTo>
                <a:lnTo>
                  <a:pt x="2467" y="1574"/>
                </a:lnTo>
                <a:lnTo>
                  <a:pt x="2438" y="1508"/>
                </a:lnTo>
                <a:lnTo>
                  <a:pt x="2422" y="1473"/>
                </a:lnTo>
                <a:lnTo>
                  <a:pt x="2403" y="1437"/>
                </a:lnTo>
                <a:lnTo>
                  <a:pt x="2403" y="1437"/>
                </a:lnTo>
                <a:lnTo>
                  <a:pt x="2388" y="1421"/>
                </a:lnTo>
                <a:lnTo>
                  <a:pt x="2372" y="1402"/>
                </a:lnTo>
                <a:lnTo>
                  <a:pt x="2353" y="1384"/>
                </a:lnTo>
                <a:lnTo>
                  <a:pt x="2333" y="1366"/>
                </a:lnTo>
                <a:lnTo>
                  <a:pt x="2298" y="1338"/>
                </a:lnTo>
                <a:lnTo>
                  <a:pt x="2280" y="1325"/>
                </a:lnTo>
                <a:lnTo>
                  <a:pt x="2280" y="1325"/>
                </a:lnTo>
                <a:lnTo>
                  <a:pt x="2276" y="1322"/>
                </a:lnTo>
                <a:lnTo>
                  <a:pt x="2273" y="1318"/>
                </a:lnTo>
                <a:lnTo>
                  <a:pt x="2269" y="1314"/>
                </a:lnTo>
                <a:lnTo>
                  <a:pt x="2264" y="1311"/>
                </a:lnTo>
                <a:lnTo>
                  <a:pt x="2257" y="1309"/>
                </a:lnTo>
                <a:lnTo>
                  <a:pt x="2246" y="1309"/>
                </a:lnTo>
                <a:lnTo>
                  <a:pt x="2232" y="1313"/>
                </a:lnTo>
                <a:lnTo>
                  <a:pt x="2212" y="1320"/>
                </a:lnTo>
                <a:lnTo>
                  <a:pt x="2212" y="1320"/>
                </a:lnTo>
                <a:lnTo>
                  <a:pt x="2166" y="1341"/>
                </a:lnTo>
                <a:lnTo>
                  <a:pt x="2118" y="1361"/>
                </a:lnTo>
                <a:lnTo>
                  <a:pt x="2066" y="1382"/>
                </a:lnTo>
                <a:lnTo>
                  <a:pt x="2066" y="1382"/>
                </a:lnTo>
                <a:lnTo>
                  <a:pt x="1723" y="1434"/>
                </a:lnTo>
                <a:lnTo>
                  <a:pt x="1723" y="1434"/>
                </a:lnTo>
                <a:lnTo>
                  <a:pt x="1668" y="1446"/>
                </a:lnTo>
                <a:lnTo>
                  <a:pt x="1614" y="1460"/>
                </a:lnTo>
                <a:lnTo>
                  <a:pt x="1614" y="1460"/>
                </a:lnTo>
                <a:lnTo>
                  <a:pt x="1584" y="1428"/>
                </a:lnTo>
                <a:lnTo>
                  <a:pt x="1564" y="1403"/>
                </a:lnTo>
                <a:lnTo>
                  <a:pt x="1557" y="1394"/>
                </a:lnTo>
                <a:lnTo>
                  <a:pt x="1554" y="1387"/>
                </a:lnTo>
                <a:lnTo>
                  <a:pt x="1554" y="1387"/>
                </a:lnTo>
                <a:lnTo>
                  <a:pt x="1550" y="1354"/>
                </a:lnTo>
                <a:lnTo>
                  <a:pt x="1538" y="1293"/>
                </a:lnTo>
                <a:lnTo>
                  <a:pt x="1523" y="1229"/>
                </a:lnTo>
                <a:lnTo>
                  <a:pt x="1518" y="1204"/>
                </a:lnTo>
                <a:lnTo>
                  <a:pt x="1513" y="1190"/>
                </a:lnTo>
                <a:lnTo>
                  <a:pt x="1513" y="1190"/>
                </a:lnTo>
                <a:lnTo>
                  <a:pt x="1481" y="1124"/>
                </a:lnTo>
                <a:lnTo>
                  <a:pt x="1454" y="1071"/>
                </a:lnTo>
                <a:lnTo>
                  <a:pt x="1454" y="1071"/>
                </a:lnTo>
                <a:lnTo>
                  <a:pt x="1433" y="1017"/>
                </a:lnTo>
                <a:lnTo>
                  <a:pt x="1388" y="909"/>
                </a:lnTo>
                <a:lnTo>
                  <a:pt x="1344" y="798"/>
                </a:lnTo>
                <a:lnTo>
                  <a:pt x="1328" y="758"/>
                </a:lnTo>
                <a:lnTo>
                  <a:pt x="1319" y="738"/>
                </a:lnTo>
                <a:lnTo>
                  <a:pt x="1319" y="738"/>
                </a:lnTo>
                <a:lnTo>
                  <a:pt x="1312" y="729"/>
                </a:lnTo>
                <a:lnTo>
                  <a:pt x="1299" y="720"/>
                </a:lnTo>
                <a:lnTo>
                  <a:pt x="1271" y="702"/>
                </a:lnTo>
                <a:lnTo>
                  <a:pt x="1228" y="679"/>
                </a:lnTo>
                <a:lnTo>
                  <a:pt x="1228" y="679"/>
                </a:lnTo>
                <a:lnTo>
                  <a:pt x="1214" y="667"/>
                </a:lnTo>
                <a:lnTo>
                  <a:pt x="1191" y="640"/>
                </a:lnTo>
                <a:lnTo>
                  <a:pt x="1167" y="613"/>
                </a:lnTo>
                <a:lnTo>
                  <a:pt x="1159" y="605"/>
                </a:lnTo>
                <a:lnTo>
                  <a:pt x="1151" y="603"/>
                </a:lnTo>
                <a:lnTo>
                  <a:pt x="1151" y="603"/>
                </a:lnTo>
                <a:lnTo>
                  <a:pt x="1102" y="603"/>
                </a:lnTo>
                <a:lnTo>
                  <a:pt x="1027" y="599"/>
                </a:lnTo>
                <a:lnTo>
                  <a:pt x="1027" y="599"/>
                </a:lnTo>
                <a:lnTo>
                  <a:pt x="1000" y="597"/>
                </a:lnTo>
                <a:lnTo>
                  <a:pt x="970" y="592"/>
                </a:lnTo>
                <a:lnTo>
                  <a:pt x="916" y="585"/>
                </a:lnTo>
                <a:lnTo>
                  <a:pt x="819" y="572"/>
                </a:lnTo>
                <a:lnTo>
                  <a:pt x="819" y="572"/>
                </a:lnTo>
                <a:lnTo>
                  <a:pt x="699" y="560"/>
                </a:lnTo>
                <a:lnTo>
                  <a:pt x="603" y="549"/>
                </a:lnTo>
                <a:lnTo>
                  <a:pt x="516" y="537"/>
                </a:lnTo>
                <a:lnTo>
                  <a:pt x="644" y="409"/>
                </a:lnTo>
                <a:lnTo>
                  <a:pt x="644" y="409"/>
                </a:lnTo>
                <a:lnTo>
                  <a:pt x="673" y="386"/>
                </a:lnTo>
                <a:lnTo>
                  <a:pt x="694" y="370"/>
                </a:lnTo>
                <a:lnTo>
                  <a:pt x="705" y="363"/>
                </a:lnTo>
                <a:lnTo>
                  <a:pt x="705" y="363"/>
                </a:lnTo>
                <a:lnTo>
                  <a:pt x="705" y="361"/>
                </a:lnTo>
                <a:lnTo>
                  <a:pt x="705" y="357"/>
                </a:lnTo>
                <a:lnTo>
                  <a:pt x="703" y="347"/>
                </a:lnTo>
                <a:lnTo>
                  <a:pt x="698" y="330"/>
                </a:lnTo>
                <a:lnTo>
                  <a:pt x="698" y="330"/>
                </a:lnTo>
                <a:lnTo>
                  <a:pt x="705" y="316"/>
                </a:lnTo>
                <a:lnTo>
                  <a:pt x="710" y="307"/>
                </a:lnTo>
                <a:lnTo>
                  <a:pt x="714" y="304"/>
                </a:lnTo>
                <a:lnTo>
                  <a:pt x="715" y="302"/>
                </a:lnTo>
                <a:lnTo>
                  <a:pt x="715" y="302"/>
                </a:lnTo>
                <a:lnTo>
                  <a:pt x="722" y="306"/>
                </a:lnTo>
                <a:lnTo>
                  <a:pt x="737" y="314"/>
                </a:lnTo>
                <a:lnTo>
                  <a:pt x="778" y="341"/>
                </a:lnTo>
                <a:lnTo>
                  <a:pt x="803" y="355"/>
                </a:lnTo>
                <a:lnTo>
                  <a:pt x="824" y="368"/>
                </a:lnTo>
                <a:lnTo>
                  <a:pt x="843" y="377"/>
                </a:lnTo>
                <a:lnTo>
                  <a:pt x="852" y="379"/>
                </a:lnTo>
                <a:lnTo>
                  <a:pt x="858" y="380"/>
                </a:lnTo>
                <a:lnTo>
                  <a:pt x="858" y="380"/>
                </a:lnTo>
                <a:lnTo>
                  <a:pt x="867" y="379"/>
                </a:lnTo>
                <a:lnTo>
                  <a:pt x="874" y="377"/>
                </a:lnTo>
                <a:lnTo>
                  <a:pt x="884" y="373"/>
                </a:lnTo>
                <a:lnTo>
                  <a:pt x="890" y="371"/>
                </a:lnTo>
                <a:lnTo>
                  <a:pt x="897" y="370"/>
                </a:lnTo>
                <a:lnTo>
                  <a:pt x="906" y="371"/>
                </a:lnTo>
                <a:lnTo>
                  <a:pt x="916" y="373"/>
                </a:lnTo>
                <a:lnTo>
                  <a:pt x="916" y="373"/>
                </a:lnTo>
                <a:lnTo>
                  <a:pt x="927" y="375"/>
                </a:lnTo>
                <a:lnTo>
                  <a:pt x="940" y="373"/>
                </a:lnTo>
                <a:lnTo>
                  <a:pt x="948" y="368"/>
                </a:lnTo>
                <a:lnTo>
                  <a:pt x="956" y="359"/>
                </a:lnTo>
                <a:lnTo>
                  <a:pt x="961" y="350"/>
                </a:lnTo>
                <a:lnTo>
                  <a:pt x="964" y="339"/>
                </a:lnTo>
                <a:lnTo>
                  <a:pt x="964" y="329"/>
                </a:lnTo>
                <a:lnTo>
                  <a:pt x="963" y="318"/>
                </a:lnTo>
                <a:lnTo>
                  <a:pt x="963" y="318"/>
                </a:lnTo>
                <a:lnTo>
                  <a:pt x="952" y="297"/>
                </a:lnTo>
                <a:lnTo>
                  <a:pt x="938" y="274"/>
                </a:lnTo>
                <a:lnTo>
                  <a:pt x="908" y="229"/>
                </a:lnTo>
                <a:lnTo>
                  <a:pt x="908" y="229"/>
                </a:lnTo>
                <a:lnTo>
                  <a:pt x="892" y="201"/>
                </a:lnTo>
                <a:lnTo>
                  <a:pt x="875" y="169"/>
                </a:lnTo>
                <a:lnTo>
                  <a:pt x="861" y="140"/>
                </a:lnTo>
                <a:lnTo>
                  <a:pt x="854" y="124"/>
                </a:lnTo>
                <a:lnTo>
                  <a:pt x="854" y="124"/>
                </a:lnTo>
                <a:lnTo>
                  <a:pt x="842" y="106"/>
                </a:lnTo>
                <a:lnTo>
                  <a:pt x="829" y="90"/>
                </a:lnTo>
                <a:lnTo>
                  <a:pt x="811" y="69"/>
                </a:lnTo>
                <a:lnTo>
                  <a:pt x="811" y="69"/>
                </a:lnTo>
                <a:lnTo>
                  <a:pt x="806" y="62"/>
                </a:lnTo>
                <a:lnTo>
                  <a:pt x="803" y="55"/>
                </a:lnTo>
                <a:lnTo>
                  <a:pt x="797" y="40"/>
                </a:lnTo>
                <a:lnTo>
                  <a:pt x="792" y="28"/>
                </a:lnTo>
                <a:lnTo>
                  <a:pt x="787" y="17"/>
                </a:lnTo>
                <a:lnTo>
                  <a:pt x="783" y="12"/>
                </a:lnTo>
                <a:lnTo>
                  <a:pt x="779" y="8"/>
                </a:lnTo>
                <a:lnTo>
                  <a:pt x="774" y="5"/>
                </a:lnTo>
                <a:lnTo>
                  <a:pt x="765" y="1"/>
                </a:lnTo>
                <a:lnTo>
                  <a:pt x="756" y="0"/>
                </a:lnTo>
                <a:lnTo>
                  <a:pt x="744" y="0"/>
                </a:lnTo>
                <a:lnTo>
                  <a:pt x="714" y="1"/>
                </a:lnTo>
                <a:lnTo>
                  <a:pt x="714" y="1"/>
                </a:lnTo>
                <a:lnTo>
                  <a:pt x="696" y="5"/>
                </a:lnTo>
                <a:lnTo>
                  <a:pt x="680" y="10"/>
                </a:lnTo>
                <a:lnTo>
                  <a:pt x="664" y="17"/>
                </a:lnTo>
                <a:lnTo>
                  <a:pt x="651" y="26"/>
                </a:lnTo>
                <a:lnTo>
                  <a:pt x="639" y="35"/>
                </a:lnTo>
                <a:lnTo>
                  <a:pt x="628" y="46"/>
                </a:lnTo>
                <a:lnTo>
                  <a:pt x="617" y="56"/>
                </a:lnTo>
                <a:lnTo>
                  <a:pt x="610" y="67"/>
                </a:lnTo>
                <a:lnTo>
                  <a:pt x="596" y="89"/>
                </a:lnTo>
                <a:lnTo>
                  <a:pt x="587" y="108"/>
                </a:lnTo>
                <a:lnTo>
                  <a:pt x="584" y="124"/>
                </a:lnTo>
                <a:lnTo>
                  <a:pt x="584" y="129"/>
                </a:lnTo>
                <a:lnTo>
                  <a:pt x="584" y="133"/>
                </a:lnTo>
                <a:lnTo>
                  <a:pt x="584" y="133"/>
                </a:lnTo>
                <a:lnTo>
                  <a:pt x="596" y="154"/>
                </a:lnTo>
                <a:lnTo>
                  <a:pt x="614" y="186"/>
                </a:lnTo>
                <a:lnTo>
                  <a:pt x="632" y="217"/>
                </a:lnTo>
                <a:lnTo>
                  <a:pt x="637" y="227"/>
                </a:lnTo>
                <a:lnTo>
                  <a:pt x="641" y="233"/>
                </a:lnTo>
                <a:lnTo>
                  <a:pt x="641" y="233"/>
                </a:lnTo>
                <a:lnTo>
                  <a:pt x="637" y="238"/>
                </a:lnTo>
                <a:lnTo>
                  <a:pt x="630" y="245"/>
                </a:lnTo>
                <a:lnTo>
                  <a:pt x="610" y="265"/>
                </a:lnTo>
                <a:lnTo>
                  <a:pt x="589" y="284"/>
                </a:lnTo>
                <a:lnTo>
                  <a:pt x="578" y="295"/>
                </a:lnTo>
                <a:lnTo>
                  <a:pt x="578" y="295"/>
                </a:lnTo>
                <a:lnTo>
                  <a:pt x="578" y="297"/>
                </a:lnTo>
                <a:lnTo>
                  <a:pt x="578" y="295"/>
                </a:lnTo>
                <a:lnTo>
                  <a:pt x="580" y="291"/>
                </a:lnTo>
                <a:lnTo>
                  <a:pt x="578" y="291"/>
                </a:lnTo>
                <a:lnTo>
                  <a:pt x="573" y="293"/>
                </a:lnTo>
                <a:lnTo>
                  <a:pt x="548" y="309"/>
                </a:lnTo>
                <a:lnTo>
                  <a:pt x="548" y="309"/>
                </a:lnTo>
                <a:lnTo>
                  <a:pt x="491" y="348"/>
                </a:lnTo>
                <a:lnTo>
                  <a:pt x="454" y="379"/>
                </a:lnTo>
                <a:lnTo>
                  <a:pt x="454" y="379"/>
                </a:lnTo>
                <a:lnTo>
                  <a:pt x="436" y="393"/>
                </a:lnTo>
                <a:lnTo>
                  <a:pt x="420" y="409"/>
                </a:lnTo>
                <a:lnTo>
                  <a:pt x="404" y="425"/>
                </a:lnTo>
                <a:lnTo>
                  <a:pt x="377" y="446"/>
                </a:lnTo>
                <a:lnTo>
                  <a:pt x="322" y="4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F1F0263B-29FB-426E-9A0F-CE838CDCF4A6}"/>
              </a:ext>
            </a:extLst>
          </p:cNvPr>
          <p:cNvSpPr>
            <a:spLocks noEditPoints="1"/>
          </p:cNvSpPr>
          <p:nvPr/>
        </p:nvSpPr>
        <p:spPr bwMode="auto">
          <a:xfrm>
            <a:off x="8193925" y="4687039"/>
            <a:ext cx="719515" cy="1677326"/>
          </a:xfrm>
          <a:custGeom>
            <a:avLst/>
            <a:gdLst>
              <a:gd name="T0" fmla="*/ 516 w 933"/>
              <a:gd name="T1" fmla="*/ 123 h 2175"/>
              <a:gd name="T2" fmla="*/ 600 w 933"/>
              <a:gd name="T3" fmla="*/ 214 h 2175"/>
              <a:gd name="T4" fmla="*/ 612 w 933"/>
              <a:gd name="T5" fmla="*/ 314 h 2175"/>
              <a:gd name="T6" fmla="*/ 685 w 933"/>
              <a:gd name="T7" fmla="*/ 367 h 2175"/>
              <a:gd name="T8" fmla="*/ 570 w 933"/>
              <a:gd name="T9" fmla="*/ 443 h 2175"/>
              <a:gd name="T10" fmla="*/ 461 w 933"/>
              <a:gd name="T11" fmla="*/ 454 h 2175"/>
              <a:gd name="T12" fmla="*/ 294 w 933"/>
              <a:gd name="T13" fmla="*/ 362 h 2175"/>
              <a:gd name="T14" fmla="*/ 205 w 933"/>
              <a:gd name="T15" fmla="*/ 314 h 2175"/>
              <a:gd name="T16" fmla="*/ 148 w 933"/>
              <a:gd name="T17" fmla="*/ 212 h 2175"/>
              <a:gd name="T18" fmla="*/ 85 w 933"/>
              <a:gd name="T19" fmla="*/ 228 h 2175"/>
              <a:gd name="T20" fmla="*/ 11 w 933"/>
              <a:gd name="T21" fmla="*/ 321 h 2175"/>
              <a:gd name="T22" fmla="*/ 12 w 933"/>
              <a:gd name="T23" fmla="*/ 465 h 2175"/>
              <a:gd name="T24" fmla="*/ 28 w 933"/>
              <a:gd name="T25" fmla="*/ 536 h 2175"/>
              <a:gd name="T26" fmla="*/ 132 w 933"/>
              <a:gd name="T27" fmla="*/ 548 h 2175"/>
              <a:gd name="T28" fmla="*/ 201 w 933"/>
              <a:gd name="T29" fmla="*/ 621 h 2175"/>
              <a:gd name="T30" fmla="*/ 440 w 933"/>
              <a:gd name="T31" fmla="*/ 808 h 2175"/>
              <a:gd name="T32" fmla="*/ 570 w 933"/>
              <a:gd name="T33" fmla="*/ 682 h 2175"/>
              <a:gd name="T34" fmla="*/ 578 w 933"/>
              <a:gd name="T35" fmla="*/ 903 h 2175"/>
              <a:gd name="T36" fmla="*/ 603 w 933"/>
              <a:gd name="T37" fmla="*/ 940 h 2175"/>
              <a:gd name="T38" fmla="*/ 438 w 933"/>
              <a:gd name="T39" fmla="*/ 956 h 2175"/>
              <a:gd name="T40" fmla="*/ 246 w 933"/>
              <a:gd name="T41" fmla="*/ 927 h 2175"/>
              <a:gd name="T42" fmla="*/ 158 w 933"/>
              <a:gd name="T43" fmla="*/ 1023 h 2175"/>
              <a:gd name="T44" fmla="*/ 279 w 933"/>
              <a:gd name="T45" fmla="*/ 1246 h 2175"/>
              <a:gd name="T46" fmla="*/ 436 w 933"/>
              <a:gd name="T47" fmla="*/ 1470 h 2175"/>
              <a:gd name="T48" fmla="*/ 367 w 933"/>
              <a:gd name="T49" fmla="*/ 1557 h 2175"/>
              <a:gd name="T50" fmla="*/ 340 w 933"/>
              <a:gd name="T51" fmla="*/ 1618 h 2175"/>
              <a:gd name="T52" fmla="*/ 468 w 933"/>
              <a:gd name="T53" fmla="*/ 1607 h 2175"/>
              <a:gd name="T54" fmla="*/ 616 w 933"/>
              <a:gd name="T55" fmla="*/ 1708 h 2175"/>
              <a:gd name="T56" fmla="*/ 650 w 933"/>
              <a:gd name="T57" fmla="*/ 2027 h 2175"/>
              <a:gd name="T58" fmla="*/ 578 w 933"/>
              <a:gd name="T59" fmla="*/ 2095 h 2175"/>
              <a:gd name="T60" fmla="*/ 523 w 933"/>
              <a:gd name="T61" fmla="*/ 2166 h 2175"/>
              <a:gd name="T62" fmla="*/ 771 w 933"/>
              <a:gd name="T63" fmla="*/ 2166 h 2175"/>
              <a:gd name="T64" fmla="*/ 778 w 933"/>
              <a:gd name="T65" fmla="*/ 2109 h 2175"/>
              <a:gd name="T66" fmla="*/ 756 w 933"/>
              <a:gd name="T67" fmla="*/ 1924 h 2175"/>
              <a:gd name="T68" fmla="*/ 774 w 933"/>
              <a:gd name="T69" fmla="*/ 1753 h 2175"/>
              <a:gd name="T70" fmla="*/ 778 w 933"/>
              <a:gd name="T71" fmla="*/ 1575 h 2175"/>
              <a:gd name="T72" fmla="*/ 847 w 933"/>
              <a:gd name="T73" fmla="*/ 1331 h 2175"/>
              <a:gd name="T74" fmla="*/ 915 w 933"/>
              <a:gd name="T75" fmla="*/ 1144 h 2175"/>
              <a:gd name="T76" fmla="*/ 929 w 933"/>
              <a:gd name="T77" fmla="*/ 1009 h 2175"/>
              <a:gd name="T78" fmla="*/ 933 w 933"/>
              <a:gd name="T79" fmla="*/ 621 h 2175"/>
              <a:gd name="T80" fmla="*/ 874 w 933"/>
              <a:gd name="T81" fmla="*/ 337 h 2175"/>
              <a:gd name="T82" fmla="*/ 799 w 933"/>
              <a:gd name="T83" fmla="*/ 271 h 2175"/>
              <a:gd name="T84" fmla="*/ 829 w 933"/>
              <a:gd name="T85" fmla="*/ 162 h 2175"/>
              <a:gd name="T86" fmla="*/ 836 w 933"/>
              <a:gd name="T87" fmla="*/ 77 h 2175"/>
              <a:gd name="T88" fmla="*/ 780 w 933"/>
              <a:gd name="T89" fmla="*/ 16 h 2175"/>
              <a:gd name="T90" fmla="*/ 619 w 933"/>
              <a:gd name="T91" fmla="*/ 13 h 2175"/>
              <a:gd name="T92" fmla="*/ 217 w 933"/>
              <a:gd name="T93" fmla="*/ 376 h 2175"/>
              <a:gd name="T94" fmla="*/ 343 w 933"/>
              <a:gd name="T95" fmla="*/ 499 h 2175"/>
              <a:gd name="T96" fmla="*/ 475 w 933"/>
              <a:gd name="T97" fmla="*/ 589 h 2175"/>
              <a:gd name="T98" fmla="*/ 420 w 933"/>
              <a:gd name="T99" fmla="*/ 689 h 2175"/>
              <a:gd name="T100" fmla="*/ 272 w 933"/>
              <a:gd name="T101" fmla="*/ 573 h 2175"/>
              <a:gd name="T102" fmla="*/ 222 w 933"/>
              <a:gd name="T103" fmla="*/ 524 h 2175"/>
              <a:gd name="T104" fmla="*/ 183 w 933"/>
              <a:gd name="T105" fmla="*/ 458 h 2175"/>
              <a:gd name="T106" fmla="*/ 612 w 933"/>
              <a:gd name="T107" fmla="*/ 1257 h 2175"/>
              <a:gd name="T108" fmla="*/ 614 w 933"/>
              <a:gd name="T109" fmla="*/ 1490 h 2175"/>
              <a:gd name="T110" fmla="*/ 575 w 933"/>
              <a:gd name="T111" fmla="*/ 1451 h 2175"/>
              <a:gd name="T112" fmla="*/ 420 w 933"/>
              <a:gd name="T113" fmla="*/ 1223 h 2175"/>
              <a:gd name="T114" fmla="*/ 468 w 933"/>
              <a:gd name="T115" fmla="*/ 1207 h 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3" h="2175">
                <a:moveTo>
                  <a:pt x="600" y="98"/>
                </a:moveTo>
                <a:lnTo>
                  <a:pt x="600" y="98"/>
                </a:lnTo>
                <a:lnTo>
                  <a:pt x="564" y="98"/>
                </a:lnTo>
                <a:lnTo>
                  <a:pt x="539" y="98"/>
                </a:lnTo>
                <a:lnTo>
                  <a:pt x="525" y="100"/>
                </a:lnTo>
                <a:lnTo>
                  <a:pt x="525" y="100"/>
                </a:lnTo>
                <a:lnTo>
                  <a:pt x="521" y="102"/>
                </a:lnTo>
                <a:lnTo>
                  <a:pt x="518" y="107"/>
                </a:lnTo>
                <a:lnTo>
                  <a:pt x="514" y="113"/>
                </a:lnTo>
                <a:lnTo>
                  <a:pt x="516" y="123"/>
                </a:lnTo>
                <a:lnTo>
                  <a:pt x="516" y="123"/>
                </a:lnTo>
                <a:lnTo>
                  <a:pt x="520" y="132"/>
                </a:lnTo>
                <a:lnTo>
                  <a:pt x="525" y="139"/>
                </a:lnTo>
                <a:lnTo>
                  <a:pt x="532" y="145"/>
                </a:lnTo>
                <a:lnTo>
                  <a:pt x="541" y="148"/>
                </a:lnTo>
                <a:lnTo>
                  <a:pt x="541" y="148"/>
                </a:lnTo>
                <a:lnTo>
                  <a:pt x="591" y="157"/>
                </a:lnTo>
                <a:lnTo>
                  <a:pt x="591" y="157"/>
                </a:lnTo>
                <a:lnTo>
                  <a:pt x="596" y="191"/>
                </a:lnTo>
                <a:lnTo>
                  <a:pt x="600" y="214"/>
                </a:lnTo>
                <a:lnTo>
                  <a:pt x="600" y="226"/>
                </a:lnTo>
                <a:lnTo>
                  <a:pt x="600" y="226"/>
                </a:lnTo>
                <a:lnTo>
                  <a:pt x="598" y="232"/>
                </a:lnTo>
                <a:lnTo>
                  <a:pt x="598" y="246"/>
                </a:lnTo>
                <a:lnTo>
                  <a:pt x="596" y="271"/>
                </a:lnTo>
                <a:lnTo>
                  <a:pt x="596" y="271"/>
                </a:lnTo>
                <a:lnTo>
                  <a:pt x="596" y="280"/>
                </a:lnTo>
                <a:lnTo>
                  <a:pt x="600" y="290"/>
                </a:lnTo>
                <a:lnTo>
                  <a:pt x="603" y="303"/>
                </a:lnTo>
                <a:lnTo>
                  <a:pt x="612" y="314"/>
                </a:lnTo>
                <a:lnTo>
                  <a:pt x="612" y="314"/>
                </a:lnTo>
                <a:lnTo>
                  <a:pt x="618" y="317"/>
                </a:lnTo>
                <a:lnTo>
                  <a:pt x="625" y="322"/>
                </a:lnTo>
                <a:lnTo>
                  <a:pt x="641" y="326"/>
                </a:lnTo>
                <a:lnTo>
                  <a:pt x="659" y="330"/>
                </a:lnTo>
                <a:lnTo>
                  <a:pt x="678" y="330"/>
                </a:lnTo>
                <a:lnTo>
                  <a:pt x="685" y="353"/>
                </a:lnTo>
                <a:lnTo>
                  <a:pt x="685" y="353"/>
                </a:lnTo>
                <a:lnTo>
                  <a:pt x="687" y="360"/>
                </a:lnTo>
                <a:lnTo>
                  <a:pt x="685" y="367"/>
                </a:lnTo>
                <a:lnTo>
                  <a:pt x="683" y="374"/>
                </a:lnTo>
                <a:lnTo>
                  <a:pt x="680" y="383"/>
                </a:lnTo>
                <a:lnTo>
                  <a:pt x="673" y="392"/>
                </a:lnTo>
                <a:lnTo>
                  <a:pt x="662" y="399"/>
                </a:lnTo>
                <a:lnTo>
                  <a:pt x="648" y="404"/>
                </a:lnTo>
                <a:lnTo>
                  <a:pt x="648" y="404"/>
                </a:lnTo>
                <a:lnTo>
                  <a:pt x="632" y="410"/>
                </a:lnTo>
                <a:lnTo>
                  <a:pt x="616" y="417"/>
                </a:lnTo>
                <a:lnTo>
                  <a:pt x="589" y="431"/>
                </a:lnTo>
                <a:lnTo>
                  <a:pt x="570" y="443"/>
                </a:lnTo>
                <a:lnTo>
                  <a:pt x="562" y="451"/>
                </a:lnTo>
                <a:lnTo>
                  <a:pt x="562" y="451"/>
                </a:lnTo>
                <a:lnTo>
                  <a:pt x="564" y="452"/>
                </a:lnTo>
                <a:lnTo>
                  <a:pt x="566" y="454"/>
                </a:lnTo>
                <a:lnTo>
                  <a:pt x="566" y="454"/>
                </a:lnTo>
                <a:lnTo>
                  <a:pt x="564" y="456"/>
                </a:lnTo>
                <a:lnTo>
                  <a:pt x="555" y="456"/>
                </a:lnTo>
                <a:lnTo>
                  <a:pt x="521" y="456"/>
                </a:lnTo>
                <a:lnTo>
                  <a:pt x="521" y="456"/>
                </a:lnTo>
                <a:lnTo>
                  <a:pt x="461" y="454"/>
                </a:lnTo>
                <a:lnTo>
                  <a:pt x="450" y="454"/>
                </a:lnTo>
                <a:lnTo>
                  <a:pt x="447" y="454"/>
                </a:lnTo>
                <a:lnTo>
                  <a:pt x="447" y="454"/>
                </a:lnTo>
                <a:lnTo>
                  <a:pt x="367" y="408"/>
                </a:lnTo>
                <a:lnTo>
                  <a:pt x="367" y="408"/>
                </a:lnTo>
                <a:lnTo>
                  <a:pt x="335" y="385"/>
                </a:lnTo>
                <a:lnTo>
                  <a:pt x="310" y="369"/>
                </a:lnTo>
                <a:lnTo>
                  <a:pt x="297" y="362"/>
                </a:lnTo>
                <a:lnTo>
                  <a:pt x="297" y="362"/>
                </a:lnTo>
                <a:lnTo>
                  <a:pt x="294" y="362"/>
                </a:lnTo>
                <a:lnTo>
                  <a:pt x="290" y="360"/>
                </a:lnTo>
                <a:lnTo>
                  <a:pt x="285" y="356"/>
                </a:lnTo>
                <a:lnTo>
                  <a:pt x="270" y="347"/>
                </a:lnTo>
                <a:lnTo>
                  <a:pt x="270" y="347"/>
                </a:lnTo>
                <a:lnTo>
                  <a:pt x="247" y="331"/>
                </a:lnTo>
                <a:lnTo>
                  <a:pt x="242" y="328"/>
                </a:lnTo>
                <a:lnTo>
                  <a:pt x="231" y="322"/>
                </a:lnTo>
                <a:lnTo>
                  <a:pt x="231" y="322"/>
                </a:lnTo>
                <a:lnTo>
                  <a:pt x="205" y="314"/>
                </a:lnTo>
                <a:lnTo>
                  <a:pt x="205" y="314"/>
                </a:lnTo>
                <a:lnTo>
                  <a:pt x="205" y="282"/>
                </a:lnTo>
                <a:lnTo>
                  <a:pt x="201" y="258"/>
                </a:lnTo>
                <a:lnTo>
                  <a:pt x="199" y="250"/>
                </a:lnTo>
                <a:lnTo>
                  <a:pt x="196" y="242"/>
                </a:lnTo>
                <a:lnTo>
                  <a:pt x="196" y="242"/>
                </a:lnTo>
                <a:lnTo>
                  <a:pt x="185" y="234"/>
                </a:lnTo>
                <a:lnTo>
                  <a:pt x="171" y="223"/>
                </a:lnTo>
                <a:lnTo>
                  <a:pt x="157" y="214"/>
                </a:lnTo>
                <a:lnTo>
                  <a:pt x="151" y="212"/>
                </a:lnTo>
                <a:lnTo>
                  <a:pt x="148" y="212"/>
                </a:lnTo>
                <a:lnTo>
                  <a:pt x="148" y="212"/>
                </a:lnTo>
                <a:lnTo>
                  <a:pt x="141" y="214"/>
                </a:lnTo>
                <a:lnTo>
                  <a:pt x="132" y="212"/>
                </a:lnTo>
                <a:lnTo>
                  <a:pt x="123" y="214"/>
                </a:lnTo>
                <a:lnTo>
                  <a:pt x="116" y="214"/>
                </a:lnTo>
                <a:lnTo>
                  <a:pt x="116" y="214"/>
                </a:lnTo>
                <a:lnTo>
                  <a:pt x="101" y="217"/>
                </a:lnTo>
                <a:lnTo>
                  <a:pt x="94" y="221"/>
                </a:lnTo>
                <a:lnTo>
                  <a:pt x="85" y="228"/>
                </a:lnTo>
                <a:lnTo>
                  <a:pt x="85" y="228"/>
                </a:lnTo>
                <a:lnTo>
                  <a:pt x="66" y="241"/>
                </a:lnTo>
                <a:lnTo>
                  <a:pt x="59" y="246"/>
                </a:lnTo>
                <a:lnTo>
                  <a:pt x="55" y="251"/>
                </a:lnTo>
                <a:lnTo>
                  <a:pt x="55" y="251"/>
                </a:lnTo>
                <a:lnTo>
                  <a:pt x="44" y="271"/>
                </a:lnTo>
                <a:lnTo>
                  <a:pt x="28" y="299"/>
                </a:lnTo>
                <a:lnTo>
                  <a:pt x="28" y="299"/>
                </a:lnTo>
                <a:lnTo>
                  <a:pt x="20" y="310"/>
                </a:lnTo>
                <a:lnTo>
                  <a:pt x="14" y="317"/>
                </a:lnTo>
                <a:lnTo>
                  <a:pt x="11" y="321"/>
                </a:lnTo>
                <a:lnTo>
                  <a:pt x="9" y="328"/>
                </a:lnTo>
                <a:lnTo>
                  <a:pt x="5" y="347"/>
                </a:lnTo>
                <a:lnTo>
                  <a:pt x="5" y="347"/>
                </a:lnTo>
                <a:lnTo>
                  <a:pt x="2" y="374"/>
                </a:lnTo>
                <a:lnTo>
                  <a:pt x="0" y="394"/>
                </a:lnTo>
                <a:lnTo>
                  <a:pt x="2" y="410"/>
                </a:lnTo>
                <a:lnTo>
                  <a:pt x="4" y="424"/>
                </a:lnTo>
                <a:lnTo>
                  <a:pt x="4" y="424"/>
                </a:lnTo>
                <a:lnTo>
                  <a:pt x="9" y="451"/>
                </a:lnTo>
                <a:lnTo>
                  <a:pt x="12" y="465"/>
                </a:lnTo>
                <a:lnTo>
                  <a:pt x="12" y="475"/>
                </a:lnTo>
                <a:lnTo>
                  <a:pt x="12" y="475"/>
                </a:lnTo>
                <a:lnTo>
                  <a:pt x="12" y="484"/>
                </a:lnTo>
                <a:lnTo>
                  <a:pt x="12" y="491"/>
                </a:lnTo>
                <a:lnTo>
                  <a:pt x="14" y="502"/>
                </a:lnTo>
                <a:lnTo>
                  <a:pt x="18" y="513"/>
                </a:lnTo>
                <a:lnTo>
                  <a:pt x="18" y="513"/>
                </a:lnTo>
                <a:lnTo>
                  <a:pt x="21" y="524"/>
                </a:lnTo>
                <a:lnTo>
                  <a:pt x="25" y="532"/>
                </a:lnTo>
                <a:lnTo>
                  <a:pt x="28" y="536"/>
                </a:lnTo>
                <a:lnTo>
                  <a:pt x="34" y="541"/>
                </a:lnTo>
                <a:lnTo>
                  <a:pt x="55" y="554"/>
                </a:lnTo>
                <a:lnTo>
                  <a:pt x="55" y="554"/>
                </a:lnTo>
                <a:lnTo>
                  <a:pt x="69" y="559"/>
                </a:lnTo>
                <a:lnTo>
                  <a:pt x="82" y="561"/>
                </a:lnTo>
                <a:lnTo>
                  <a:pt x="96" y="561"/>
                </a:lnTo>
                <a:lnTo>
                  <a:pt x="107" y="559"/>
                </a:lnTo>
                <a:lnTo>
                  <a:pt x="117" y="556"/>
                </a:lnTo>
                <a:lnTo>
                  <a:pt x="125" y="552"/>
                </a:lnTo>
                <a:lnTo>
                  <a:pt x="132" y="548"/>
                </a:lnTo>
                <a:lnTo>
                  <a:pt x="149" y="554"/>
                </a:lnTo>
                <a:lnTo>
                  <a:pt x="149" y="554"/>
                </a:lnTo>
                <a:lnTo>
                  <a:pt x="153" y="554"/>
                </a:lnTo>
                <a:lnTo>
                  <a:pt x="160" y="556"/>
                </a:lnTo>
                <a:lnTo>
                  <a:pt x="160" y="556"/>
                </a:lnTo>
                <a:lnTo>
                  <a:pt x="165" y="561"/>
                </a:lnTo>
                <a:lnTo>
                  <a:pt x="174" y="570"/>
                </a:lnTo>
                <a:lnTo>
                  <a:pt x="174" y="570"/>
                </a:lnTo>
                <a:lnTo>
                  <a:pt x="199" y="607"/>
                </a:lnTo>
                <a:lnTo>
                  <a:pt x="201" y="621"/>
                </a:lnTo>
                <a:lnTo>
                  <a:pt x="201" y="621"/>
                </a:lnTo>
                <a:lnTo>
                  <a:pt x="294" y="707"/>
                </a:lnTo>
                <a:lnTo>
                  <a:pt x="359" y="769"/>
                </a:lnTo>
                <a:lnTo>
                  <a:pt x="386" y="790"/>
                </a:lnTo>
                <a:lnTo>
                  <a:pt x="400" y="801"/>
                </a:lnTo>
                <a:lnTo>
                  <a:pt x="400" y="801"/>
                </a:lnTo>
                <a:lnTo>
                  <a:pt x="415" y="806"/>
                </a:lnTo>
                <a:lnTo>
                  <a:pt x="424" y="808"/>
                </a:lnTo>
                <a:lnTo>
                  <a:pt x="431" y="808"/>
                </a:lnTo>
                <a:lnTo>
                  <a:pt x="440" y="808"/>
                </a:lnTo>
                <a:lnTo>
                  <a:pt x="447" y="805"/>
                </a:lnTo>
                <a:lnTo>
                  <a:pt x="456" y="801"/>
                </a:lnTo>
                <a:lnTo>
                  <a:pt x="463" y="798"/>
                </a:lnTo>
                <a:lnTo>
                  <a:pt x="463" y="798"/>
                </a:lnTo>
                <a:lnTo>
                  <a:pt x="498" y="764"/>
                </a:lnTo>
                <a:lnTo>
                  <a:pt x="520" y="742"/>
                </a:lnTo>
                <a:lnTo>
                  <a:pt x="520" y="742"/>
                </a:lnTo>
                <a:lnTo>
                  <a:pt x="545" y="710"/>
                </a:lnTo>
                <a:lnTo>
                  <a:pt x="570" y="682"/>
                </a:lnTo>
                <a:lnTo>
                  <a:pt x="570" y="682"/>
                </a:lnTo>
                <a:lnTo>
                  <a:pt x="568" y="730"/>
                </a:lnTo>
                <a:lnTo>
                  <a:pt x="566" y="767"/>
                </a:lnTo>
                <a:lnTo>
                  <a:pt x="568" y="789"/>
                </a:lnTo>
                <a:lnTo>
                  <a:pt x="568" y="789"/>
                </a:lnTo>
                <a:lnTo>
                  <a:pt x="575" y="817"/>
                </a:lnTo>
                <a:lnTo>
                  <a:pt x="582" y="840"/>
                </a:lnTo>
                <a:lnTo>
                  <a:pt x="582" y="840"/>
                </a:lnTo>
                <a:lnTo>
                  <a:pt x="584" y="853"/>
                </a:lnTo>
                <a:lnTo>
                  <a:pt x="582" y="872"/>
                </a:lnTo>
                <a:lnTo>
                  <a:pt x="578" y="903"/>
                </a:lnTo>
                <a:lnTo>
                  <a:pt x="578" y="903"/>
                </a:lnTo>
                <a:lnTo>
                  <a:pt x="578" y="911"/>
                </a:lnTo>
                <a:lnTo>
                  <a:pt x="580" y="920"/>
                </a:lnTo>
                <a:lnTo>
                  <a:pt x="584" y="927"/>
                </a:lnTo>
                <a:lnTo>
                  <a:pt x="587" y="929"/>
                </a:lnTo>
                <a:lnTo>
                  <a:pt x="587" y="929"/>
                </a:lnTo>
                <a:lnTo>
                  <a:pt x="596" y="933"/>
                </a:lnTo>
                <a:lnTo>
                  <a:pt x="602" y="936"/>
                </a:lnTo>
                <a:lnTo>
                  <a:pt x="603" y="938"/>
                </a:lnTo>
                <a:lnTo>
                  <a:pt x="603" y="940"/>
                </a:lnTo>
                <a:lnTo>
                  <a:pt x="603" y="940"/>
                </a:lnTo>
                <a:lnTo>
                  <a:pt x="602" y="963"/>
                </a:lnTo>
                <a:lnTo>
                  <a:pt x="600" y="983"/>
                </a:lnTo>
                <a:lnTo>
                  <a:pt x="600" y="983"/>
                </a:lnTo>
                <a:lnTo>
                  <a:pt x="584" y="984"/>
                </a:lnTo>
                <a:lnTo>
                  <a:pt x="570" y="984"/>
                </a:lnTo>
                <a:lnTo>
                  <a:pt x="552" y="981"/>
                </a:lnTo>
                <a:lnTo>
                  <a:pt x="552" y="981"/>
                </a:lnTo>
                <a:lnTo>
                  <a:pt x="482" y="967"/>
                </a:lnTo>
                <a:lnTo>
                  <a:pt x="438" y="956"/>
                </a:lnTo>
                <a:lnTo>
                  <a:pt x="409" y="949"/>
                </a:lnTo>
                <a:lnTo>
                  <a:pt x="409" y="949"/>
                </a:lnTo>
                <a:lnTo>
                  <a:pt x="388" y="943"/>
                </a:lnTo>
                <a:lnTo>
                  <a:pt x="367" y="938"/>
                </a:lnTo>
                <a:lnTo>
                  <a:pt x="336" y="931"/>
                </a:lnTo>
                <a:lnTo>
                  <a:pt x="336" y="931"/>
                </a:lnTo>
                <a:lnTo>
                  <a:pt x="322" y="929"/>
                </a:lnTo>
                <a:lnTo>
                  <a:pt x="294" y="927"/>
                </a:lnTo>
                <a:lnTo>
                  <a:pt x="260" y="926"/>
                </a:lnTo>
                <a:lnTo>
                  <a:pt x="246" y="927"/>
                </a:lnTo>
                <a:lnTo>
                  <a:pt x="233" y="929"/>
                </a:lnTo>
                <a:lnTo>
                  <a:pt x="233" y="929"/>
                </a:lnTo>
                <a:lnTo>
                  <a:pt x="206" y="938"/>
                </a:lnTo>
                <a:lnTo>
                  <a:pt x="198" y="943"/>
                </a:lnTo>
                <a:lnTo>
                  <a:pt x="189" y="952"/>
                </a:lnTo>
                <a:lnTo>
                  <a:pt x="189" y="952"/>
                </a:lnTo>
                <a:lnTo>
                  <a:pt x="183" y="961"/>
                </a:lnTo>
                <a:lnTo>
                  <a:pt x="176" y="972"/>
                </a:lnTo>
                <a:lnTo>
                  <a:pt x="167" y="999"/>
                </a:lnTo>
                <a:lnTo>
                  <a:pt x="158" y="1023"/>
                </a:lnTo>
                <a:lnTo>
                  <a:pt x="155" y="1040"/>
                </a:lnTo>
                <a:lnTo>
                  <a:pt x="155" y="1040"/>
                </a:lnTo>
                <a:lnTo>
                  <a:pt x="162" y="1066"/>
                </a:lnTo>
                <a:lnTo>
                  <a:pt x="176" y="1112"/>
                </a:lnTo>
                <a:lnTo>
                  <a:pt x="192" y="1157"/>
                </a:lnTo>
                <a:lnTo>
                  <a:pt x="199" y="1173"/>
                </a:lnTo>
                <a:lnTo>
                  <a:pt x="203" y="1180"/>
                </a:lnTo>
                <a:lnTo>
                  <a:pt x="203" y="1180"/>
                </a:lnTo>
                <a:lnTo>
                  <a:pt x="230" y="1201"/>
                </a:lnTo>
                <a:lnTo>
                  <a:pt x="279" y="1246"/>
                </a:lnTo>
                <a:lnTo>
                  <a:pt x="333" y="1296"/>
                </a:lnTo>
                <a:lnTo>
                  <a:pt x="352" y="1317"/>
                </a:lnTo>
                <a:lnTo>
                  <a:pt x="365" y="1331"/>
                </a:lnTo>
                <a:lnTo>
                  <a:pt x="365" y="1331"/>
                </a:lnTo>
                <a:lnTo>
                  <a:pt x="456" y="1447"/>
                </a:lnTo>
                <a:lnTo>
                  <a:pt x="456" y="1447"/>
                </a:lnTo>
                <a:lnTo>
                  <a:pt x="450" y="1456"/>
                </a:lnTo>
                <a:lnTo>
                  <a:pt x="443" y="1467"/>
                </a:lnTo>
                <a:lnTo>
                  <a:pt x="443" y="1467"/>
                </a:lnTo>
                <a:lnTo>
                  <a:pt x="436" y="1470"/>
                </a:lnTo>
                <a:lnTo>
                  <a:pt x="432" y="1475"/>
                </a:lnTo>
                <a:lnTo>
                  <a:pt x="431" y="1483"/>
                </a:lnTo>
                <a:lnTo>
                  <a:pt x="431" y="1483"/>
                </a:lnTo>
                <a:lnTo>
                  <a:pt x="429" y="1502"/>
                </a:lnTo>
                <a:lnTo>
                  <a:pt x="427" y="1513"/>
                </a:lnTo>
                <a:lnTo>
                  <a:pt x="425" y="1516"/>
                </a:lnTo>
                <a:lnTo>
                  <a:pt x="422" y="1518"/>
                </a:lnTo>
                <a:lnTo>
                  <a:pt x="422" y="1518"/>
                </a:lnTo>
                <a:lnTo>
                  <a:pt x="367" y="1557"/>
                </a:lnTo>
                <a:lnTo>
                  <a:pt x="367" y="1557"/>
                </a:lnTo>
                <a:lnTo>
                  <a:pt x="351" y="1568"/>
                </a:lnTo>
                <a:lnTo>
                  <a:pt x="335" y="1580"/>
                </a:lnTo>
                <a:lnTo>
                  <a:pt x="327" y="1586"/>
                </a:lnTo>
                <a:lnTo>
                  <a:pt x="322" y="1591"/>
                </a:lnTo>
                <a:lnTo>
                  <a:pt x="319" y="1596"/>
                </a:lnTo>
                <a:lnTo>
                  <a:pt x="320" y="1602"/>
                </a:lnTo>
                <a:lnTo>
                  <a:pt x="320" y="1602"/>
                </a:lnTo>
                <a:lnTo>
                  <a:pt x="324" y="1605"/>
                </a:lnTo>
                <a:lnTo>
                  <a:pt x="327" y="1611"/>
                </a:lnTo>
                <a:lnTo>
                  <a:pt x="340" y="1618"/>
                </a:lnTo>
                <a:lnTo>
                  <a:pt x="358" y="1625"/>
                </a:lnTo>
                <a:lnTo>
                  <a:pt x="358" y="1625"/>
                </a:lnTo>
                <a:lnTo>
                  <a:pt x="386" y="1628"/>
                </a:lnTo>
                <a:lnTo>
                  <a:pt x="408" y="1628"/>
                </a:lnTo>
                <a:lnTo>
                  <a:pt x="418" y="1628"/>
                </a:lnTo>
                <a:lnTo>
                  <a:pt x="418" y="1628"/>
                </a:lnTo>
                <a:lnTo>
                  <a:pt x="438" y="1621"/>
                </a:lnTo>
                <a:lnTo>
                  <a:pt x="452" y="1616"/>
                </a:lnTo>
                <a:lnTo>
                  <a:pt x="468" y="1607"/>
                </a:lnTo>
                <a:lnTo>
                  <a:pt x="468" y="1607"/>
                </a:lnTo>
                <a:lnTo>
                  <a:pt x="495" y="1593"/>
                </a:lnTo>
                <a:lnTo>
                  <a:pt x="504" y="1589"/>
                </a:lnTo>
                <a:lnTo>
                  <a:pt x="511" y="1589"/>
                </a:lnTo>
                <a:lnTo>
                  <a:pt x="578" y="1580"/>
                </a:lnTo>
                <a:lnTo>
                  <a:pt x="619" y="1561"/>
                </a:lnTo>
                <a:lnTo>
                  <a:pt x="619" y="1561"/>
                </a:lnTo>
                <a:lnTo>
                  <a:pt x="618" y="1588"/>
                </a:lnTo>
                <a:lnTo>
                  <a:pt x="616" y="1648"/>
                </a:lnTo>
                <a:lnTo>
                  <a:pt x="616" y="1680"/>
                </a:lnTo>
                <a:lnTo>
                  <a:pt x="616" y="1708"/>
                </a:lnTo>
                <a:lnTo>
                  <a:pt x="618" y="1730"/>
                </a:lnTo>
                <a:lnTo>
                  <a:pt x="619" y="1735"/>
                </a:lnTo>
                <a:lnTo>
                  <a:pt x="621" y="1739"/>
                </a:lnTo>
                <a:lnTo>
                  <a:pt x="621" y="1739"/>
                </a:lnTo>
                <a:lnTo>
                  <a:pt x="641" y="1746"/>
                </a:lnTo>
                <a:lnTo>
                  <a:pt x="641" y="1746"/>
                </a:lnTo>
                <a:lnTo>
                  <a:pt x="650" y="1977"/>
                </a:lnTo>
                <a:lnTo>
                  <a:pt x="650" y="1977"/>
                </a:lnTo>
                <a:lnTo>
                  <a:pt x="650" y="2009"/>
                </a:lnTo>
                <a:lnTo>
                  <a:pt x="650" y="2027"/>
                </a:lnTo>
                <a:lnTo>
                  <a:pt x="648" y="2038"/>
                </a:lnTo>
                <a:lnTo>
                  <a:pt x="648" y="2038"/>
                </a:lnTo>
                <a:lnTo>
                  <a:pt x="637" y="2059"/>
                </a:lnTo>
                <a:lnTo>
                  <a:pt x="630" y="2071"/>
                </a:lnTo>
                <a:lnTo>
                  <a:pt x="625" y="2077"/>
                </a:lnTo>
                <a:lnTo>
                  <a:pt x="625" y="2077"/>
                </a:lnTo>
                <a:lnTo>
                  <a:pt x="603" y="2084"/>
                </a:lnTo>
                <a:lnTo>
                  <a:pt x="589" y="2089"/>
                </a:lnTo>
                <a:lnTo>
                  <a:pt x="578" y="2095"/>
                </a:lnTo>
                <a:lnTo>
                  <a:pt x="578" y="2095"/>
                </a:lnTo>
                <a:lnTo>
                  <a:pt x="561" y="2107"/>
                </a:lnTo>
                <a:lnTo>
                  <a:pt x="541" y="2120"/>
                </a:lnTo>
                <a:lnTo>
                  <a:pt x="541" y="2120"/>
                </a:lnTo>
                <a:lnTo>
                  <a:pt x="532" y="2127"/>
                </a:lnTo>
                <a:lnTo>
                  <a:pt x="525" y="2137"/>
                </a:lnTo>
                <a:lnTo>
                  <a:pt x="521" y="2150"/>
                </a:lnTo>
                <a:lnTo>
                  <a:pt x="521" y="2157"/>
                </a:lnTo>
                <a:lnTo>
                  <a:pt x="521" y="2164"/>
                </a:lnTo>
                <a:lnTo>
                  <a:pt x="521" y="2164"/>
                </a:lnTo>
                <a:lnTo>
                  <a:pt x="523" y="2166"/>
                </a:lnTo>
                <a:lnTo>
                  <a:pt x="527" y="2169"/>
                </a:lnTo>
                <a:lnTo>
                  <a:pt x="539" y="2173"/>
                </a:lnTo>
                <a:lnTo>
                  <a:pt x="555" y="2175"/>
                </a:lnTo>
                <a:lnTo>
                  <a:pt x="575" y="2175"/>
                </a:lnTo>
                <a:lnTo>
                  <a:pt x="614" y="2173"/>
                </a:lnTo>
                <a:lnTo>
                  <a:pt x="642" y="2173"/>
                </a:lnTo>
                <a:lnTo>
                  <a:pt x="642" y="2173"/>
                </a:lnTo>
                <a:lnTo>
                  <a:pt x="712" y="2169"/>
                </a:lnTo>
                <a:lnTo>
                  <a:pt x="771" y="2166"/>
                </a:lnTo>
                <a:lnTo>
                  <a:pt x="771" y="2166"/>
                </a:lnTo>
                <a:lnTo>
                  <a:pt x="776" y="2166"/>
                </a:lnTo>
                <a:lnTo>
                  <a:pt x="781" y="2164"/>
                </a:lnTo>
                <a:lnTo>
                  <a:pt x="783" y="2162"/>
                </a:lnTo>
                <a:lnTo>
                  <a:pt x="785" y="2159"/>
                </a:lnTo>
                <a:lnTo>
                  <a:pt x="787" y="2153"/>
                </a:lnTo>
                <a:lnTo>
                  <a:pt x="787" y="2146"/>
                </a:lnTo>
                <a:lnTo>
                  <a:pt x="787" y="2146"/>
                </a:lnTo>
                <a:lnTo>
                  <a:pt x="787" y="2137"/>
                </a:lnTo>
                <a:lnTo>
                  <a:pt x="783" y="2128"/>
                </a:lnTo>
                <a:lnTo>
                  <a:pt x="778" y="2109"/>
                </a:lnTo>
                <a:lnTo>
                  <a:pt x="771" y="2093"/>
                </a:lnTo>
                <a:lnTo>
                  <a:pt x="767" y="2084"/>
                </a:lnTo>
                <a:lnTo>
                  <a:pt x="767" y="2084"/>
                </a:lnTo>
                <a:lnTo>
                  <a:pt x="764" y="2064"/>
                </a:lnTo>
                <a:lnTo>
                  <a:pt x="762" y="2052"/>
                </a:lnTo>
                <a:lnTo>
                  <a:pt x="760" y="2041"/>
                </a:lnTo>
                <a:lnTo>
                  <a:pt x="760" y="2041"/>
                </a:lnTo>
                <a:lnTo>
                  <a:pt x="758" y="1990"/>
                </a:lnTo>
                <a:lnTo>
                  <a:pt x="758" y="1990"/>
                </a:lnTo>
                <a:lnTo>
                  <a:pt x="756" y="1924"/>
                </a:lnTo>
                <a:lnTo>
                  <a:pt x="756" y="1924"/>
                </a:lnTo>
                <a:lnTo>
                  <a:pt x="756" y="1892"/>
                </a:lnTo>
                <a:lnTo>
                  <a:pt x="760" y="1867"/>
                </a:lnTo>
                <a:lnTo>
                  <a:pt x="760" y="1867"/>
                </a:lnTo>
                <a:lnTo>
                  <a:pt x="767" y="1840"/>
                </a:lnTo>
                <a:lnTo>
                  <a:pt x="771" y="1828"/>
                </a:lnTo>
                <a:lnTo>
                  <a:pt x="772" y="1815"/>
                </a:lnTo>
                <a:lnTo>
                  <a:pt x="772" y="1815"/>
                </a:lnTo>
                <a:lnTo>
                  <a:pt x="772" y="1780"/>
                </a:lnTo>
                <a:lnTo>
                  <a:pt x="774" y="1753"/>
                </a:lnTo>
                <a:lnTo>
                  <a:pt x="774" y="1753"/>
                </a:lnTo>
                <a:lnTo>
                  <a:pt x="774" y="1748"/>
                </a:lnTo>
                <a:lnTo>
                  <a:pt x="776" y="1739"/>
                </a:lnTo>
                <a:lnTo>
                  <a:pt x="778" y="1732"/>
                </a:lnTo>
                <a:lnTo>
                  <a:pt x="781" y="1726"/>
                </a:lnTo>
                <a:lnTo>
                  <a:pt x="781" y="1726"/>
                </a:lnTo>
                <a:lnTo>
                  <a:pt x="781" y="1719"/>
                </a:lnTo>
                <a:lnTo>
                  <a:pt x="783" y="1703"/>
                </a:lnTo>
                <a:lnTo>
                  <a:pt x="781" y="1657"/>
                </a:lnTo>
                <a:lnTo>
                  <a:pt x="778" y="1575"/>
                </a:lnTo>
                <a:lnTo>
                  <a:pt x="778" y="1575"/>
                </a:lnTo>
                <a:lnTo>
                  <a:pt x="780" y="1557"/>
                </a:lnTo>
                <a:lnTo>
                  <a:pt x="783" y="1539"/>
                </a:lnTo>
                <a:lnTo>
                  <a:pt x="790" y="1513"/>
                </a:lnTo>
                <a:lnTo>
                  <a:pt x="790" y="1513"/>
                </a:lnTo>
                <a:lnTo>
                  <a:pt x="804" y="1477"/>
                </a:lnTo>
                <a:lnTo>
                  <a:pt x="824" y="1422"/>
                </a:lnTo>
                <a:lnTo>
                  <a:pt x="824" y="1422"/>
                </a:lnTo>
                <a:lnTo>
                  <a:pt x="835" y="1383"/>
                </a:lnTo>
                <a:lnTo>
                  <a:pt x="847" y="1331"/>
                </a:lnTo>
                <a:lnTo>
                  <a:pt x="858" y="1283"/>
                </a:lnTo>
                <a:lnTo>
                  <a:pt x="861" y="1265"/>
                </a:lnTo>
                <a:lnTo>
                  <a:pt x="865" y="1257"/>
                </a:lnTo>
                <a:lnTo>
                  <a:pt x="865" y="1257"/>
                </a:lnTo>
                <a:lnTo>
                  <a:pt x="886" y="1223"/>
                </a:lnTo>
                <a:lnTo>
                  <a:pt x="899" y="1198"/>
                </a:lnTo>
                <a:lnTo>
                  <a:pt x="904" y="1185"/>
                </a:lnTo>
                <a:lnTo>
                  <a:pt x="909" y="1171"/>
                </a:lnTo>
                <a:lnTo>
                  <a:pt x="909" y="1171"/>
                </a:lnTo>
                <a:lnTo>
                  <a:pt x="915" y="1144"/>
                </a:lnTo>
                <a:lnTo>
                  <a:pt x="920" y="1120"/>
                </a:lnTo>
                <a:lnTo>
                  <a:pt x="922" y="1096"/>
                </a:lnTo>
                <a:lnTo>
                  <a:pt x="922" y="1079"/>
                </a:lnTo>
                <a:lnTo>
                  <a:pt x="922" y="1079"/>
                </a:lnTo>
                <a:lnTo>
                  <a:pt x="922" y="1043"/>
                </a:lnTo>
                <a:lnTo>
                  <a:pt x="922" y="1029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15"/>
                </a:lnTo>
                <a:lnTo>
                  <a:pt x="929" y="1009"/>
                </a:lnTo>
                <a:lnTo>
                  <a:pt x="931" y="1002"/>
                </a:lnTo>
                <a:lnTo>
                  <a:pt x="931" y="1002"/>
                </a:lnTo>
                <a:lnTo>
                  <a:pt x="911" y="881"/>
                </a:lnTo>
                <a:lnTo>
                  <a:pt x="892" y="755"/>
                </a:lnTo>
                <a:lnTo>
                  <a:pt x="892" y="755"/>
                </a:lnTo>
                <a:lnTo>
                  <a:pt x="899" y="735"/>
                </a:lnTo>
                <a:lnTo>
                  <a:pt x="911" y="696"/>
                </a:lnTo>
                <a:lnTo>
                  <a:pt x="925" y="653"/>
                </a:lnTo>
                <a:lnTo>
                  <a:pt x="929" y="636"/>
                </a:lnTo>
                <a:lnTo>
                  <a:pt x="933" y="621"/>
                </a:lnTo>
                <a:lnTo>
                  <a:pt x="933" y="621"/>
                </a:lnTo>
                <a:lnTo>
                  <a:pt x="931" y="547"/>
                </a:lnTo>
                <a:lnTo>
                  <a:pt x="931" y="491"/>
                </a:lnTo>
                <a:lnTo>
                  <a:pt x="931" y="491"/>
                </a:lnTo>
                <a:lnTo>
                  <a:pt x="906" y="413"/>
                </a:lnTo>
                <a:lnTo>
                  <a:pt x="886" y="362"/>
                </a:lnTo>
                <a:lnTo>
                  <a:pt x="879" y="344"/>
                </a:lnTo>
                <a:lnTo>
                  <a:pt x="877" y="338"/>
                </a:lnTo>
                <a:lnTo>
                  <a:pt x="874" y="337"/>
                </a:lnTo>
                <a:lnTo>
                  <a:pt x="874" y="337"/>
                </a:lnTo>
                <a:lnTo>
                  <a:pt x="863" y="333"/>
                </a:lnTo>
                <a:lnTo>
                  <a:pt x="849" y="326"/>
                </a:lnTo>
                <a:lnTo>
                  <a:pt x="831" y="317"/>
                </a:lnTo>
                <a:lnTo>
                  <a:pt x="831" y="317"/>
                </a:lnTo>
                <a:lnTo>
                  <a:pt x="815" y="303"/>
                </a:lnTo>
                <a:lnTo>
                  <a:pt x="815" y="303"/>
                </a:lnTo>
                <a:lnTo>
                  <a:pt x="806" y="289"/>
                </a:lnTo>
                <a:lnTo>
                  <a:pt x="801" y="278"/>
                </a:lnTo>
                <a:lnTo>
                  <a:pt x="799" y="271"/>
                </a:lnTo>
                <a:lnTo>
                  <a:pt x="799" y="271"/>
                </a:lnTo>
                <a:lnTo>
                  <a:pt x="801" y="266"/>
                </a:lnTo>
                <a:lnTo>
                  <a:pt x="804" y="255"/>
                </a:lnTo>
                <a:lnTo>
                  <a:pt x="810" y="241"/>
                </a:lnTo>
                <a:lnTo>
                  <a:pt x="810" y="241"/>
                </a:lnTo>
                <a:lnTo>
                  <a:pt x="817" y="198"/>
                </a:lnTo>
                <a:lnTo>
                  <a:pt x="826" y="171"/>
                </a:lnTo>
                <a:lnTo>
                  <a:pt x="826" y="171"/>
                </a:lnTo>
                <a:lnTo>
                  <a:pt x="826" y="169"/>
                </a:lnTo>
                <a:lnTo>
                  <a:pt x="829" y="162"/>
                </a:lnTo>
                <a:lnTo>
                  <a:pt x="829" y="162"/>
                </a:lnTo>
                <a:lnTo>
                  <a:pt x="833" y="152"/>
                </a:lnTo>
                <a:lnTo>
                  <a:pt x="836" y="145"/>
                </a:lnTo>
                <a:lnTo>
                  <a:pt x="838" y="134"/>
                </a:lnTo>
                <a:lnTo>
                  <a:pt x="838" y="134"/>
                </a:lnTo>
                <a:lnTo>
                  <a:pt x="840" y="123"/>
                </a:lnTo>
                <a:lnTo>
                  <a:pt x="844" y="111"/>
                </a:lnTo>
                <a:lnTo>
                  <a:pt x="845" y="102"/>
                </a:lnTo>
                <a:lnTo>
                  <a:pt x="844" y="95"/>
                </a:lnTo>
                <a:lnTo>
                  <a:pt x="844" y="95"/>
                </a:lnTo>
                <a:lnTo>
                  <a:pt x="836" y="77"/>
                </a:lnTo>
                <a:lnTo>
                  <a:pt x="831" y="66"/>
                </a:lnTo>
                <a:lnTo>
                  <a:pt x="828" y="57"/>
                </a:lnTo>
                <a:lnTo>
                  <a:pt x="828" y="57"/>
                </a:lnTo>
                <a:lnTo>
                  <a:pt x="815" y="45"/>
                </a:lnTo>
                <a:lnTo>
                  <a:pt x="801" y="32"/>
                </a:lnTo>
                <a:lnTo>
                  <a:pt x="801" y="32"/>
                </a:lnTo>
                <a:lnTo>
                  <a:pt x="790" y="22"/>
                </a:lnTo>
                <a:lnTo>
                  <a:pt x="787" y="18"/>
                </a:lnTo>
                <a:lnTo>
                  <a:pt x="780" y="16"/>
                </a:lnTo>
                <a:lnTo>
                  <a:pt x="780" y="16"/>
                </a:lnTo>
                <a:lnTo>
                  <a:pt x="751" y="8"/>
                </a:lnTo>
                <a:lnTo>
                  <a:pt x="751" y="8"/>
                </a:lnTo>
                <a:lnTo>
                  <a:pt x="728" y="0"/>
                </a:lnTo>
                <a:lnTo>
                  <a:pt x="728" y="0"/>
                </a:lnTo>
                <a:lnTo>
                  <a:pt x="698" y="0"/>
                </a:lnTo>
                <a:lnTo>
                  <a:pt x="667" y="0"/>
                </a:lnTo>
                <a:lnTo>
                  <a:pt x="667" y="0"/>
                </a:lnTo>
                <a:lnTo>
                  <a:pt x="642" y="4"/>
                </a:lnTo>
                <a:lnTo>
                  <a:pt x="626" y="9"/>
                </a:lnTo>
                <a:lnTo>
                  <a:pt x="619" y="13"/>
                </a:lnTo>
                <a:lnTo>
                  <a:pt x="616" y="16"/>
                </a:lnTo>
                <a:lnTo>
                  <a:pt x="616" y="16"/>
                </a:lnTo>
                <a:lnTo>
                  <a:pt x="612" y="24"/>
                </a:lnTo>
                <a:lnTo>
                  <a:pt x="610" y="34"/>
                </a:lnTo>
                <a:lnTo>
                  <a:pt x="605" y="61"/>
                </a:lnTo>
                <a:lnTo>
                  <a:pt x="600" y="98"/>
                </a:lnTo>
                <a:lnTo>
                  <a:pt x="600" y="98"/>
                </a:lnTo>
                <a:close/>
                <a:moveTo>
                  <a:pt x="199" y="367"/>
                </a:moveTo>
                <a:lnTo>
                  <a:pt x="199" y="367"/>
                </a:lnTo>
                <a:lnTo>
                  <a:pt x="217" y="376"/>
                </a:lnTo>
                <a:lnTo>
                  <a:pt x="230" y="385"/>
                </a:lnTo>
                <a:lnTo>
                  <a:pt x="242" y="395"/>
                </a:lnTo>
                <a:lnTo>
                  <a:pt x="242" y="395"/>
                </a:lnTo>
                <a:lnTo>
                  <a:pt x="267" y="420"/>
                </a:lnTo>
                <a:lnTo>
                  <a:pt x="279" y="435"/>
                </a:lnTo>
                <a:lnTo>
                  <a:pt x="285" y="443"/>
                </a:lnTo>
                <a:lnTo>
                  <a:pt x="285" y="443"/>
                </a:lnTo>
                <a:lnTo>
                  <a:pt x="290" y="449"/>
                </a:lnTo>
                <a:lnTo>
                  <a:pt x="304" y="461"/>
                </a:lnTo>
                <a:lnTo>
                  <a:pt x="343" y="499"/>
                </a:lnTo>
                <a:lnTo>
                  <a:pt x="383" y="534"/>
                </a:lnTo>
                <a:lnTo>
                  <a:pt x="404" y="552"/>
                </a:lnTo>
                <a:lnTo>
                  <a:pt x="404" y="552"/>
                </a:lnTo>
                <a:lnTo>
                  <a:pt x="420" y="554"/>
                </a:lnTo>
                <a:lnTo>
                  <a:pt x="448" y="554"/>
                </a:lnTo>
                <a:lnTo>
                  <a:pt x="475" y="554"/>
                </a:lnTo>
                <a:lnTo>
                  <a:pt x="488" y="554"/>
                </a:lnTo>
                <a:lnTo>
                  <a:pt x="488" y="554"/>
                </a:lnTo>
                <a:lnTo>
                  <a:pt x="475" y="589"/>
                </a:lnTo>
                <a:lnTo>
                  <a:pt x="475" y="589"/>
                </a:lnTo>
                <a:lnTo>
                  <a:pt x="472" y="612"/>
                </a:lnTo>
                <a:lnTo>
                  <a:pt x="479" y="616"/>
                </a:lnTo>
                <a:lnTo>
                  <a:pt x="479" y="616"/>
                </a:lnTo>
                <a:lnTo>
                  <a:pt x="441" y="673"/>
                </a:lnTo>
                <a:lnTo>
                  <a:pt x="441" y="673"/>
                </a:lnTo>
                <a:lnTo>
                  <a:pt x="434" y="684"/>
                </a:lnTo>
                <a:lnTo>
                  <a:pt x="431" y="687"/>
                </a:lnTo>
                <a:lnTo>
                  <a:pt x="427" y="691"/>
                </a:lnTo>
                <a:lnTo>
                  <a:pt x="427" y="691"/>
                </a:lnTo>
                <a:lnTo>
                  <a:pt x="420" y="689"/>
                </a:lnTo>
                <a:lnTo>
                  <a:pt x="409" y="684"/>
                </a:lnTo>
                <a:lnTo>
                  <a:pt x="381" y="664"/>
                </a:lnTo>
                <a:lnTo>
                  <a:pt x="351" y="645"/>
                </a:lnTo>
                <a:lnTo>
                  <a:pt x="335" y="630"/>
                </a:lnTo>
                <a:lnTo>
                  <a:pt x="335" y="630"/>
                </a:lnTo>
                <a:lnTo>
                  <a:pt x="317" y="609"/>
                </a:lnTo>
                <a:lnTo>
                  <a:pt x="306" y="596"/>
                </a:lnTo>
                <a:lnTo>
                  <a:pt x="297" y="589"/>
                </a:lnTo>
                <a:lnTo>
                  <a:pt x="297" y="589"/>
                </a:lnTo>
                <a:lnTo>
                  <a:pt x="272" y="573"/>
                </a:lnTo>
                <a:lnTo>
                  <a:pt x="254" y="561"/>
                </a:lnTo>
                <a:lnTo>
                  <a:pt x="254" y="561"/>
                </a:lnTo>
                <a:lnTo>
                  <a:pt x="253" y="561"/>
                </a:lnTo>
                <a:lnTo>
                  <a:pt x="251" y="563"/>
                </a:lnTo>
                <a:lnTo>
                  <a:pt x="249" y="563"/>
                </a:lnTo>
                <a:lnTo>
                  <a:pt x="244" y="557"/>
                </a:lnTo>
                <a:lnTo>
                  <a:pt x="244" y="557"/>
                </a:lnTo>
                <a:lnTo>
                  <a:pt x="233" y="541"/>
                </a:lnTo>
                <a:lnTo>
                  <a:pt x="222" y="524"/>
                </a:lnTo>
                <a:lnTo>
                  <a:pt x="222" y="524"/>
                </a:lnTo>
                <a:lnTo>
                  <a:pt x="215" y="513"/>
                </a:lnTo>
                <a:lnTo>
                  <a:pt x="212" y="509"/>
                </a:lnTo>
                <a:lnTo>
                  <a:pt x="208" y="504"/>
                </a:lnTo>
                <a:lnTo>
                  <a:pt x="201" y="493"/>
                </a:lnTo>
                <a:lnTo>
                  <a:pt x="201" y="493"/>
                </a:lnTo>
                <a:lnTo>
                  <a:pt x="194" y="481"/>
                </a:lnTo>
                <a:lnTo>
                  <a:pt x="187" y="472"/>
                </a:lnTo>
                <a:lnTo>
                  <a:pt x="178" y="463"/>
                </a:lnTo>
                <a:lnTo>
                  <a:pt x="178" y="463"/>
                </a:lnTo>
                <a:lnTo>
                  <a:pt x="183" y="458"/>
                </a:lnTo>
                <a:lnTo>
                  <a:pt x="187" y="449"/>
                </a:lnTo>
                <a:lnTo>
                  <a:pt x="189" y="438"/>
                </a:lnTo>
                <a:lnTo>
                  <a:pt x="189" y="438"/>
                </a:lnTo>
                <a:lnTo>
                  <a:pt x="189" y="417"/>
                </a:lnTo>
                <a:lnTo>
                  <a:pt x="190" y="403"/>
                </a:lnTo>
                <a:lnTo>
                  <a:pt x="190" y="403"/>
                </a:lnTo>
                <a:lnTo>
                  <a:pt x="199" y="367"/>
                </a:lnTo>
                <a:lnTo>
                  <a:pt x="199" y="367"/>
                </a:lnTo>
                <a:close/>
                <a:moveTo>
                  <a:pt x="612" y="1257"/>
                </a:moveTo>
                <a:lnTo>
                  <a:pt x="612" y="1257"/>
                </a:lnTo>
                <a:lnTo>
                  <a:pt x="616" y="1276"/>
                </a:lnTo>
                <a:lnTo>
                  <a:pt x="619" y="1296"/>
                </a:lnTo>
                <a:lnTo>
                  <a:pt x="621" y="1315"/>
                </a:lnTo>
                <a:lnTo>
                  <a:pt x="621" y="1315"/>
                </a:lnTo>
                <a:lnTo>
                  <a:pt x="621" y="1372"/>
                </a:lnTo>
                <a:lnTo>
                  <a:pt x="621" y="1404"/>
                </a:lnTo>
                <a:lnTo>
                  <a:pt x="619" y="1426"/>
                </a:lnTo>
                <a:lnTo>
                  <a:pt x="619" y="1426"/>
                </a:lnTo>
                <a:lnTo>
                  <a:pt x="616" y="1463"/>
                </a:lnTo>
                <a:lnTo>
                  <a:pt x="614" y="1490"/>
                </a:lnTo>
                <a:lnTo>
                  <a:pt x="614" y="1490"/>
                </a:lnTo>
                <a:lnTo>
                  <a:pt x="605" y="1474"/>
                </a:lnTo>
                <a:lnTo>
                  <a:pt x="598" y="1463"/>
                </a:lnTo>
                <a:lnTo>
                  <a:pt x="591" y="1456"/>
                </a:lnTo>
                <a:lnTo>
                  <a:pt x="591" y="1456"/>
                </a:lnTo>
                <a:lnTo>
                  <a:pt x="584" y="1451"/>
                </a:lnTo>
                <a:lnTo>
                  <a:pt x="577" y="1449"/>
                </a:lnTo>
                <a:lnTo>
                  <a:pt x="577" y="1449"/>
                </a:lnTo>
                <a:lnTo>
                  <a:pt x="575" y="1451"/>
                </a:lnTo>
                <a:lnTo>
                  <a:pt x="575" y="1451"/>
                </a:lnTo>
                <a:lnTo>
                  <a:pt x="575" y="1451"/>
                </a:lnTo>
                <a:lnTo>
                  <a:pt x="564" y="1434"/>
                </a:lnTo>
                <a:lnTo>
                  <a:pt x="564" y="1434"/>
                </a:lnTo>
                <a:lnTo>
                  <a:pt x="493" y="1340"/>
                </a:lnTo>
                <a:lnTo>
                  <a:pt x="493" y="1340"/>
                </a:lnTo>
                <a:lnTo>
                  <a:pt x="477" y="1317"/>
                </a:lnTo>
                <a:lnTo>
                  <a:pt x="461" y="1287"/>
                </a:lnTo>
                <a:lnTo>
                  <a:pt x="434" y="1244"/>
                </a:lnTo>
                <a:lnTo>
                  <a:pt x="434" y="1244"/>
                </a:lnTo>
                <a:lnTo>
                  <a:pt x="420" y="1223"/>
                </a:lnTo>
                <a:lnTo>
                  <a:pt x="409" y="1203"/>
                </a:lnTo>
                <a:lnTo>
                  <a:pt x="409" y="1203"/>
                </a:lnTo>
                <a:lnTo>
                  <a:pt x="393" y="1169"/>
                </a:lnTo>
                <a:lnTo>
                  <a:pt x="393" y="1169"/>
                </a:lnTo>
                <a:lnTo>
                  <a:pt x="399" y="1173"/>
                </a:lnTo>
                <a:lnTo>
                  <a:pt x="413" y="1184"/>
                </a:lnTo>
                <a:lnTo>
                  <a:pt x="436" y="1194"/>
                </a:lnTo>
                <a:lnTo>
                  <a:pt x="450" y="1200"/>
                </a:lnTo>
                <a:lnTo>
                  <a:pt x="468" y="1207"/>
                </a:lnTo>
                <a:lnTo>
                  <a:pt x="468" y="1207"/>
                </a:lnTo>
                <a:lnTo>
                  <a:pt x="545" y="1228"/>
                </a:lnTo>
                <a:lnTo>
                  <a:pt x="582" y="1241"/>
                </a:lnTo>
                <a:lnTo>
                  <a:pt x="612" y="12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FEDBEC2C-C527-496B-887B-9E0460195746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753228"/>
            <a:ext cx="900100" cy="1744269"/>
          </a:xfrm>
          <a:custGeom>
            <a:avLst/>
            <a:gdLst>
              <a:gd name="T0" fmla="*/ 98 w 692"/>
              <a:gd name="T1" fmla="*/ 264 h 1341"/>
              <a:gd name="T2" fmla="*/ 2 w 692"/>
              <a:gd name="T3" fmla="*/ 435 h 1341"/>
              <a:gd name="T4" fmla="*/ 1 w 692"/>
              <a:gd name="T5" fmla="*/ 533 h 1341"/>
              <a:gd name="T6" fmla="*/ 58 w 692"/>
              <a:gd name="T7" fmla="*/ 767 h 1341"/>
              <a:gd name="T8" fmla="*/ 100 w 692"/>
              <a:gd name="T9" fmla="*/ 835 h 1341"/>
              <a:gd name="T10" fmla="*/ 148 w 692"/>
              <a:gd name="T11" fmla="*/ 856 h 1341"/>
              <a:gd name="T12" fmla="*/ 168 w 692"/>
              <a:gd name="T13" fmla="*/ 817 h 1341"/>
              <a:gd name="T14" fmla="*/ 156 w 692"/>
              <a:gd name="T15" fmla="*/ 776 h 1341"/>
              <a:gd name="T16" fmla="*/ 111 w 692"/>
              <a:gd name="T17" fmla="*/ 730 h 1341"/>
              <a:gd name="T18" fmla="*/ 80 w 692"/>
              <a:gd name="T19" fmla="*/ 609 h 1341"/>
              <a:gd name="T20" fmla="*/ 170 w 692"/>
              <a:gd name="T21" fmla="*/ 523 h 1341"/>
              <a:gd name="T22" fmla="*/ 196 w 692"/>
              <a:gd name="T23" fmla="*/ 637 h 1341"/>
              <a:gd name="T24" fmla="*/ 213 w 692"/>
              <a:gd name="T25" fmla="*/ 710 h 1341"/>
              <a:gd name="T26" fmla="*/ 206 w 692"/>
              <a:gd name="T27" fmla="*/ 792 h 1341"/>
              <a:gd name="T28" fmla="*/ 180 w 692"/>
              <a:gd name="T29" fmla="*/ 921 h 1341"/>
              <a:gd name="T30" fmla="*/ 128 w 692"/>
              <a:gd name="T31" fmla="*/ 994 h 1341"/>
              <a:gd name="T32" fmla="*/ 64 w 692"/>
              <a:gd name="T33" fmla="*/ 1176 h 1341"/>
              <a:gd name="T34" fmla="*/ 19 w 692"/>
              <a:gd name="T35" fmla="*/ 1274 h 1341"/>
              <a:gd name="T36" fmla="*/ 43 w 692"/>
              <a:gd name="T37" fmla="*/ 1325 h 1341"/>
              <a:gd name="T38" fmla="*/ 108 w 692"/>
              <a:gd name="T39" fmla="*/ 1334 h 1341"/>
              <a:gd name="T40" fmla="*/ 116 w 692"/>
              <a:gd name="T41" fmla="*/ 1245 h 1341"/>
              <a:gd name="T42" fmla="*/ 132 w 692"/>
              <a:gd name="T43" fmla="*/ 1189 h 1341"/>
              <a:gd name="T44" fmla="*/ 217 w 692"/>
              <a:gd name="T45" fmla="*/ 1063 h 1341"/>
              <a:gd name="T46" fmla="*/ 310 w 692"/>
              <a:gd name="T47" fmla="*/ 918 h 1341"/>
              <a:gd name="T48" fmla="*/ 424 w 692"/>
              <a:gd name="T49" fmla="*/ 957 h 1341"/>
              <a:gd name="T50" fmla="*/ 447 w 692"/>
              <a:gd name="T51" fmla="*/ 1101 h 1341"/>
              <a:gd name="T52" fmla="*/ 408 w 692"/>
              <a:gd name="T53" fmla="*/ 1148 h 1341"/>
              <a:gd name="T54" fmla="*/ 385 w 692"/>
              <a:gd name="T55" fmla="*/ 1187 h 1341"/>
              <a:gd name="T56" fmla="*/ 445 w 692"/>
              <a:gd name="T57" fmla="*/ 1224 h 1341"/>
              <a:gd name="T58" fmla="*/ 500 w 692"/>
              <a:gd name="T59" fmla="*/ 1260 h 1341"/>
              <a:gd name="T60" fmla="*/ 517 w 692"/>
              <a:gd name="T61" fmla="*/ 1192 h 1341"/>
              <a:gd name="T62" fmla="*/ 545 w 692"/>
              <a:gd name="T63" fmla="*/ 1015 h 1341"/>
              <a:gd name="T64" fmla="*/ 550 w 692"/>
              <a:gd name="T65" fmla="*/ 934 h 1341"/>
              <a:gd name="T66" fmla="*/ 525 w 692"/>
              <a:gd name="T67" fmla="*/ 866 h 1341"/>
              <a:gd name="T68" fmla="*/ 572 w 692"/>
              <a:gd name="T69" fmla="*/ 805 h 1341"/>
              <a:gd name="T70" fmla="*/ 631 w 692"/>
              <a:gd name="T71" fmla="*/ 807 h 1341"/>
              <a:gd name="T72" fmla="*/ 660 w 692"/>
              <a:gd name="T73" fmla="*/ 788 h 1341"/>
              <a:gd name="T74" fmla="*/ 690 w 692"/>
              <a:gd name="T75" fmla="*/ 649 h 1341"/>
              <a:gd name="T76" fmla="*/ 610 w 692"/>
              <a:gd name="T77" fmla="*/ 452 h 1341"/>
              <a:gd name="T78" fmla="*/ 530 w 692"/>
              <a:gd name="T79" fmla="*/ 338 h 1341"/>
              <a:gd name="T80" fmla="*/ 415 w 692"/>
              <a:gd name="T81" fmla="*/ 249 h 1341"/>
              <a:gd name="T82" fmla="*/ 339 w 692"/>
              <a:gd name="T83" fmla="*/ 222 h 1341"/>
              <a:gd name="T84" fmla="*/ 357 w 692"/>
              <a:gd name="T85" fmla="*/ 182 h 1341"/>
              <a:gd name="T86" fmla="*/ 352 w 692"/>
              <a:gd name="T87" fmla="*/ 137 h 1341"/>
              <a:gd name="T88" fmla="*/ 375 w 692"/>
              <a:gd name="T89" fmla="*/ 65 h 1341"/>
              <a:gd name="T90" fmla="*/ 376 w 692"/>
              <a:gd name="T91" fmla="*/ 31 h 1341"/>
              <a:gd name="T92" fmla="*/ 296 w 692"/>
              <a:gd name="T93" fmla="*/ 16 h 1341"/>
              <a:gd name="T94" fmla="*/ 230 w 692"/>
              <a:gd name="T95" fmla="*/ 8 h 1341"/>
              <a:gd name="T96" fmla="*/ 166 w 692"/>
              <a:gd name="T97" fmla="*/ 64 h 1341"/>
              <a:gd name="T98" fmla="*/ 173 w 692"/>
              <a:gd name="T99" fmla="*/ 163 h 1341"/>
              <a:gd name="T100" fmla="*/ 174 w 692"/>
              <a:gd name="T101" fmla="*/ 179 h 1341"/>
              <a:gd name="T102" fmla="*/ 181 w 692"/>
              <a:gd name="T103" fmla="*/ 185 h 1341"/>
              <a:gd name="T104" fmla="*/ 478 w 692"/>
              <a:gd name="T105" fmla="*/ 541 h 1341"/>
              <a:gd name="T106" fmla="*/ 447 w 692"/>
              <a:gd name="T107" fmla="*/ 458 h 1341"/>
              <a:gd name="T108" fmla="*/ 461 w 692"/>
              <a:gd name="T109" fmla="*/ 408 h 1341"/>
              <a:gd name="T110" fmla="*/ 564 w 692"/>
              <a:gd name="T111" fmla="*/ 540 h 1341"/>
              <a:gd name="T112" fmla="*/ 551 w 692"/>
              <a:gd name="T113" fmla="*/ 627 h 1341"/>
              <a:gd name="T114" fmla="*/ 509 w 692"/>
              <a:gd name="T115" fmla="*/ 600 h 1341"/>
              <a:gd name="T116" fmla="*/ 484 w 692"/>
              <a:gd name="T117" fmla="*/ 553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2" h="1341">
                <a:moveTo>
                  <a:pt x="190" y="198"/>
                </a:moveTo>
                <a:lnTo>
                  <a:pt x="190" y="216"/>
                </a:lnTo>
                <a:lnTo>
                  <a:pt x="190" y="216"/>
                </a:lnTo>
                <a:lnTo>
                  <a:pt x="170" y="223"/>
                </a:lnTo>
                <a:lnTo>
                  <a:pt x="151" y="232"/>
                </a:lnTo>
                <a:lnTo>
                  <a:pt x="141" y="237"/>
                </a:lnTo>
                <a:lnTo>
                  <a:pt x="131" y="243"/>
                </a:lnTo>
                <a:lnTo>
                  <a:pt x="131" y="243"/>
                </a:lnTo>
                <a:lnTo>
                  <a:pt x="113" y="254"/>
                </a:lnTo>
                <a:lnTo>
                  <a:pt x="98" y="264"/>
                </a:lnTo>
                <a:lnTo>
                  <a:pt x="91" y="270"/>
                </a:lnTo>
                <a:lnTo>
                  <a:pt x="85" y="278"/>
                </a:lnTo>
                <a:lnTo>
                  <a:pt x="77" y="286"/>
                </a:lnTo>
                <a:lnTo>
                  <a:pt x="70" y="296"/>
                </a:lnTo>
                <a:lnTo>
                  <a:pt x="70" y="296"/>
                </a:lnTo>
                <a:lnTo>
                  <a:pt x="52" y="329"/>
                </a:lnTo>
                <a:lnTo>
                  <a:pt x="28" y="374"/>
                </a:lnTo>
                <a:lnTo>
                  <a:pt x="9" y="415"/>
                </a:lnTo>
                <a:lnTo>
                  <a:pt x="3" y="428"/>
                </a:lnTo>
                <a:lnTo>
                  <a:pt x="2" y="435"/>
                </a:lnTo>
                <a:lnTo>
                  <a:pt x="2" y="435"/>
                </a:lnTo>
                <a:lnTo>
                  <a:pt x="3" y="436"/>
                </a:lnTo>
                <a:lnTo>
                  <a:pt x="6" y="440"/>
                </a:lnTo>
                <a:lnTo>
                  <a:pt x="14" y="446"/>
                </a:lnTo>
                <a:lnTo>
                  <a:pt x="25" y="452"/>
                </a:lnTo>
                <a:lnTo>
                  <a:pt x="25" y="452"/>
                </a:lnTo>
                <a:lnTo>
                  <a:pt x="21" y="463"/>
                </a:lnTo>
                <a:lnTo>
                  <a:pt x="12" y="489"/>
                </a:lnTo>
                <a:lnTo>
                  <a:pt x="3" y="520"/>
                </a:lnTo>
                <a:lnTo>
                  <a:pt x="1" y="533"/>
                </a:lnTo>
                <a:lnTo>
                  <a:pt x="0" y="544"/>
                </a:lnTo>
                <a:lnTo>
                  <a:pt x="0" y="544"/>
                </a:lnTo>
                <a:lnTo>
                  <a:pt x="2" y="558"/>
                </a:lnTo>
                <a:lnTo>
                  <a:pt x="7" y="583"/>
                </a:lnTo>
                <a:lnTo>
                  <a:pt x="24" y="645"/>
                </a:lnTo>
                <a:lnTo>
                  <a:pt x="46" y="730"/>
                </a:lnTo>
                <a:lnTo>
                  <a:pt x="46" y="730"/>
                </a:lnTo>
                <a:lnTo>
                  <a:pt x="52" y="744"/>
                </a:lnTo>
                <a:lnTo>
                  <a:pt x="57" y="756"/>
                </a:lnTo>
                <a:lnTo>
                  <a:pt x="58" y="767"/>
                </a:lnTo>
                <a:lnTo>
                  <a:pt x="58" y="767"/>
                </a:lnTo>
                <a:lnTo>
                  <a:pt x="58" y="782"/>
                </a:lnTo>
                <a:lnTo>
                  <a:pt x="59" y="791"/>
                </a:lnTo>
                <a:lnTo>
                  <a:pt x="62" y="796"/>
                </a:lnTo>
                <a:lnTo>
                  <a:pt x="64" y="800"/>
                </a:lnTo>
                <a:lnTo>
                  <a:pt x="64" y="800"/>
                </a:lnTo>
                <a:lnTo>
                  <a:pt x="73" y="810"/>
                </a:lnTo>
                <a:lnTo>
                  <a:pt x="83" y="821"/>
                </a:lnTo>
                <a:lnTo>
                  <a:pt x="100" y="835"/>
                </a:lnTo>
                <a:lnTo>
                  <a:pt x="100" y="835"/>
                </a:lnTo>
                <a:lnTo>
                  <a:pt x="102" y="839"/>
                </a:lnTo>
                <a:lnTo>
                  <a:pt x="104" y="841"/>
                </a:lnTo>
                <a:lnTo>
                  <a:pt x="107" y="844"/>
                </a:lnTo>
                <a:lnTo>
                  <a:pt x="119" y="850"/>
                </a:lnTo>
                <a:lnTo>
                  <a:pt x="119" y="850"/>
                </a:lnTo>
                <a:lnTo>
                  <a:pt x="141" y="861"/>
                </a:lnTo>
                <a:lnTo>
                  <a:pt x="144" y="862"/>
                </a:lnTo>
                <a:lnTo>
                  <a:pt x="147" y="860"/>
                </a:lnTo>
                <a:lnTo>
                  <a:pt x="147" y="860"/>
                </a:lnTo>
                <a:lnTo>
                  <a:pt x="148" y="856"/>
                </a:lnTo>
                <a:lnTo>
                  <a:pt x="148" y="853"/>
                </a:lnTo>
                <a:lnTo>
                  <a:pt x="147" y="848"/>
                </a:lnTo>
                <a:lnTo>
                  <a:pt x="155" y="844"/>
                </a:lnTo>
                <a:lnTo>
                  <a:pt x="155" y="844"/>
                </a:lnTo>
                <a:lnTo>
                  <a:pt x="156" y="843"/>
                </a:lnTo>
                <a:lnTo>
                  <a:pt x="161" y="840"/>
                </a:lnTo>
                <a:lnTo>
                  <a:pt x="163" y="836"/>
                </a:lnTo>
                <a:lnTo>
                  <a:pt x="166" y="831"/>
                </a:lnTo>
                <a:lnTo>
                  <a:pt x="167" y="825"/>
                </a:lnTo>
                <a:lnTo>
                  <a:pt x="168" y="817"/>
                </a:lnTo>
                <a:lnTo>
                  <a:pt x="168" y="817"/>
                </a:lnTo>
                <a:lnTo>
                  <a:pt x="168" y="809"/>
                </a:lnTo>
                <a:lnTo>
                  <a:pt x="167" y="803"/>
                </a:lnTo>
                <a:lnTo>
                  <a:pt x="166" y="797"/>
                </a:lnTo>
                <a:lnTo>
                  <a:pt x="163" y="792"/>
                </a:lnTo>
                <a:lnTo>
                  <a:pt x="159" y="786"/>
                </a:lnTo>
                <a:lnTo>
                  <a:pt x="156" y="784"/>
                </a:lnTo>
                <a:lnTo>
                  <a:pt x="156" y="784"/>
                </a:lnTo>
                <a:lnTo>
                  <a:pt x="156" y="780"/>
                </a:lnTo>
                <a:lnTo>
                  <a:pt x="156" y="776"/>
                </a:lnTo>
                <a:lnTo>
                  <a:pt x="155" y="774"/>
                </a:lnTo>
                <a:lnTo>
                  <a:pt x="155" y="774"/>
                </a:lnTo>
                <a:lnTo>
                  <a:pt x="148" y="770"/>
                </a:lnTo>
                <a:lnTo>
                  <a:pt x="143" y="766"/>
                </a:lnTo>
                <a:lnTo>
                  <a:pt x="135" y="759"/>
                </a:lnTo>
                <a:lnTo>
                  <a:pt x="135" y="759"/>
                </a:lnTo>
                <a:lnTo>
                  <a:pt x="125" y="748"/>
                </a:lnTo>
                <a:lnTo>
                  <a:pt x="118" y="737"/>
                </a:lnTo>
                <a:lnTo>
                  <a:pt x="118" y="737"/>
                </a:lnTo>
                <a:lnTo>
                  <a:pt x="111" y="730"/>
                </a:lnTo>
                <a:lnTo>
                  <a:pt x="106" y="723"/>
                </a:lnTo>
                <a:lnTo>
                  <a:pt x="98" y="716"/>
                </a:lnTo>
                <a:lnTo>
                  <a:pt x="98" y="716"/>
                </a:lnTo>
                <a:lnTo>
                  <a:pt x="96" y="714"/>
                </a:lnTo>
                <a:lnTo>
                  <a:pt x="94" y="713"/>
                </a:lnTo>
                <a:lnTo>
                  <a:pt x="91" y="700"/>
                </a:lnTo>
                <a:lnTo>
                  <a:pt x="91" y="700"/>
                </a:lnTo>
                <a:lnTo>
                  <a:pt x="88" y="688"/>
                </a:lnTo>
                <a:lnTo>
                  <a:pt x="85" y="667"/>
                </a:lnTo>
                <a:lnTo>
                  <a:pt x="80" y="609"/>
                </a:lnTo>
                <a:lnTo>
                  <a:pt x="73" y="532"/>
                </a:lnTo>
                <a:lnTo>
                  <a:pt x="96" y="479"/>
                </a:lnTo>
                <a:lnTo>
                  <a:pt x="118" y="466"/>
                </a:lnTo>
                <a:lnTo>
                  <a:pt x="129" y="429"/>
                </a:lnTo>
                <a:lnTo>
                  <a:pt x="129" y="429"/>
                </a:lnTo>
                <a:lnTo>
                  <a:pt x="143" y="455"/>
                </a:lnTo>
                <a:lnTo>
                  <a:pt x="154" y="479"/>
                </a:lnTo>
                <a:lnTo>
                  <a:pt x="162" y="501"/>
                </a:lnTo>
                <a:lnTo>
                  <a:pt x="162" y="501"/>
                </a:lnTo>
                <a:lnTo>
                  <a:pt x="170" y="523"/>
                </a:lnTo>
                <a:lnTo>
                  <a:pt x="172" y="533"/>
                </a:lnTo>
                <a:lnTo>
                  <a:pt x="173" y="547"/>
                </a:lnTo>
                <a:lnTo>
                  <a:pt x="173" y="547"/>
                </a:lnTo>
                <a:lnTo>
                  <a:pt x="173" y="559"/>
                </a:lnTo>
                <a:lnTo>
                  <a:pt x="175" y="574"/>
                </a:lnTo>
                <a:lnTo>
                  <a:pt x="179" y="588"/>
                </a:lnTo>
                <a:lnTo>
                  <a:pt x="182" y="603"/>
                </a:lnTo>
                <a:lnTo>
                  <a:pt x="187" y="617"/>
                </a:lnTo>
                <a:lnTo>
                  <a:pt x="192" y="628"/>
                </a:lnTo>
                <a:lnTo>
                  <a:pt x="196" y="637"/>
                </a:lnTo>
                <a:lnTo>
                  <a:pt x="198" y="640"/>
                </a:lnTo>
                <a:lnTo>
                  <a:pt x="200" y="642"/>
                </a:lnTo>
                <a:lnTo>
                  <a:pt x="200" y="642"/>
                </a:lnTo>
                <a:lnTo>
                  <a:pt x="213" y="648"/>
                </a:lnTo>
                <a:lnTo>
                  <a:pt x="213" y="648"/>
                </a:lnTo>
                <a:lnTo>
                  <a:pt x="212" y="674"/>
                </a:lnTo>
                <a:lnTo>
                  <a:pt x="212" y="695"/>
                </a:lnTo>
                <a:lnTo>
                  <a:pt x="212" y="704"/>
                </a:lnTo>
                <a:lnTo>
                  <a:pt x="213" y="710"/>
                </a:lnTo>
                <a:lnTo>
                  <a:pt x="213" y="710"/>
                </a:lnTo>
                <a:lnTo>
                  <a:pt x="217" y="718"/>
                </a:lnTo>
                <a:lnTo>
                  <a:pt x="221" y="725"/>
                </a:lnTo>
                <a:lnTo>
                  <a:pt x="223" y="729"/>
                </a:lnTo>
                <a:lnTo>
                  <a:pt x="223" y="733"/>
                </a:lnTo>
                <a:lnTo>
                  <a:pt x="223" y="738"/>
                </a:lnTo>
                <a:lnTo>
                  <a:pt x="222" y="743"/>
                </a:lnTo>
                <a:lnTo>
                  <a:pt x="222" y="743"/>
                </a:lnTo>
                <a:lnTo>
                  <a:pt x="213" y="765"/>
                </a:lnTo>
                <a:lnTo>
                  <a:pt x="206" y="792"/>
                </a:lnTo>
                <a:lnTo>
                  <a:pt x="206" y="792"/>
                </a:lnTo>
                <a:lnTo>
                  <a:pt x="192" y="837"/>
                </a:lnTo>
                <a:lnTo>
                  <a:pt x="185" y="861"/>
                </a:lnTo>
                <a:lnTo>
                  <a:pt x="182" y="876"/>
                </a:lnTo>
                <a:lnTo>
                  <a:pt x="182" y="876"/>
                </a:lnTo>
                <a:lnTo>
                  <a:pt x="182" y="886"/>
                </a:lnTo>
                <a:lnTo>
                  <a:pt x="184" y="899"/>
                </a:lnTo>
                <a:lnTo>
                  <a:pt x="182" y="911"/>
                </a:lnTo>
                <a:lnTo>
                  <a:pt x="182" y="916"/>
                </a:lnTo>
                <a:lnTo>
                  <a:pt x="180" y="921"/>
                </a:lnTo>
                <a:lnTo>
                  <a:pt x="180" y="921"/>
                </a:lnTo>
                <a:lnTo>
                  <a:pt x="172" y="934"/>
                </a:lnTo>
                <a:lnTo>
                  <a:pt x="162" y="948"/>
                </a:lnTo>
                <a:lnTo>
                  <a:pt x="162" y="948"/>
                </a:lnTo>
                <a:lnTo>
                  <a:pt x="148" y="966"/>
                </a:lnTo>
                <a:lnTo>
                  <a:pt x="137" y="979"/>
                </a:lnTo>
                <a:lnTo>
                  <a:pt x="137" y="979"/>
                </a:lnTo>
                <a:lnTo>
                  <a:pt x="131" y="984"/>
                </a:lnTo>
                <a:lnTo>
                  <a:pt x="129" y="988"/>
                </a:lnTo>
                <a:lnTo>
                  <a:pt x="128" y="990"/>
                </a:lnTo>
                <a:lnTo>
                  <a:pt x="128" y="994"/>
                </a:lnTo>
                <a:lnTo>
                  <a:pt x="128" y="994"/>
                </a:lnTo>
                <a:lnTo>
                  <a:pt x="128" y="1000"/>
                </a:lnTo>
                <a:lnTo>
                  <a:pt x="128" y="1001"/>
                </a:lnTo>
                <a:lnTo>
                  <a:pt x="128" y="1001"/>
                </a:lnTo>
                <a:lnTo>
                  <a:pt x="120" y="1028"/>
                </a:lnTo>
                <a:lnTo>
                  <a:pt x="112" y="1057"/>
                </a:lnTo>
                <a:lnTo>
                  <a:pt x="100" y="1090"/>
                </a:lnTo>
                <a:lnTo>
                  <a:pt x="100" y="1090"/>
                </a:lnTo>
                <a:lnTo>
                  <a:pt x="80" y="1142"/>
                </a:lnTo>
                <a:lnTo>
                  <a:pt x="64" y="1176"/>
                </a:lnTo>
                <a:lnTo>
                  <a:pt x="64" y="1176"/>
                </a:lnTo>
                <a:lnTo>
                  <a:pt x="54" y="1204"/>
                </a:lnTo>
                <a:lnTo>
                  <a:pt x="49" y="1213"/>
                </a:lnTo>
                <a:lnTo>
                  <a:pt x="43" y="1225"/>
                </a:lnTo>
                <a:lnTo>
                  <a:pt x="43" y="1225"/>
                </a:lnTo>
                <a:lnTo>
                  <a:pt x="33" y="1245"/>
                </a:lnTo>
                <a:lnTo>
                  <a:pt x="27" y="1257"/>
                </a:lnTo>
                <a:lnTo>
                  <a:pt x="27" y="1257"/>
                </a:lnTo>
                <a:lnTo>
                  <a:pt x="19" y="1274"/>
                </a:lnTo>
                <a:lnTo>
                  <a:pt x="19" y="1274"/>
                </a:lnTo>
                <a:lnTo>
                  <a:pt x="15" y="1281"/>
                </a:lnTo>
                <a:lnTo>
                  <a:pt x="13" y="1284"/>
                </a:lnTo>
                <a:lnTo>
                  <a:pt x="13" y="1286"/>
                </a:lnTo>
                <a:lnTo>
                  <a:pt x="14" y="1294"/>
                </a:lnTo>
                <a:lnTo>
                  <a:pt x="14" y="1294"/>
                </a:lnTo>
                <a:lnTo>
                  <a:pt x="14" y="1297"/>
                </a:lnTo>
                <a:lnTo>
                  <a:pt x="17" y="1302"/>
                </a:lnTo>
                <a:lnTo>
                  <a:pt x="22" y="1309"/>
                </a:lnTo>
                <a:lnTo>
                  <a:pt x="31" y="1317"/>
                </a:lnTo>
                <a:lnTo>
                  <a:pt x="43" y="1325"/>
                </a:lnTo>
                <a:lnTo>
                  <a:pt x="55" y="1331"/>
                </a:lnTo>
                <a:lnTo>
                  <a:pt x="68" y="1337"/>
                </a:lnTo>
                <a:lnTo>
                  <a:pt x="80" y="1340"/>
                </a:lnTo>
                <a:lnTo>
                  <a:pt x="86" y="1341"/>
                </a:lnTo>
                <a:lnTo>
                  <a:pt x="92" y="1341"/>
                </a:lnTo>
                <a:lnTo>
                  <a:pt x="92" y="1341"/>
                </a:lnTo>
                <a:lnTo>
                  <a:pt x="98" y="1340"/>
                </a:lnTo>
                <a:lnTo>
                  <a:pt x="101" y="1339"/>
                </a:lnTo>
                <a:lnTo>
                  <a:pt x="106" y="1336"/>
                </a:lnTo>
                <a:lnTo>
                  <a:pt x="108" y="1334"/>
                </a:lnTo>
                <a:lnTo>
                  <a:pt x="113" y="1328"/>
                </a:lnTo>
                <a:lnTo>
                  <a:pt x="116" y="1321"/>
                </a:lnTo>
                <a:lnTo>
                  <a:pt x="117" y="1312"/>
                </a:lnTo>
                <a:lnTo>
                  <a:pt x="117" y="1305"/>
                </a:lnTo>
                <a:lnTo>
                  <a:pt x="116" y="1290"/>
                </a:lnTo>
                <a:lnTo>
                  <a:pt x="116" y="1290"/>
                </a:lnTo>
                <a:lnTo>
                  <a:pt x="113" y="1266"/>
                </a:lnTo>
                <a:lnTo>
                  <a:pt x="113" y="1254"/>
                </a:lnTo>
                <a:lnTo>
                  <a:pt x="114" y="1249"/>
                </a:lnTo>
                <a:lnTo>
                  <a:pt x="116" y="1245"/>
                </a:lnTo>
                <a:lnTo>
                  <a:pt x="116" y="1245"/>
                </a:lnTo>
                <a:lnTo>
                  <a:pt x="125" y="1222"/>
                </a:lnTo>
                <a:lnTo>
                  <a:pt x="131" y="1204"/>
                </a:lnTo>
                <a:lnTo>
                  <a:pt x="131" y="1204"/>
                </a:lnTo>
                <a:lnTo>
                  <a:pt x="131" y="1202"/>
                </a:lnTo>
                <a:lnTo>
                  <a:pt x="130" y="1201"/>
                </a:lnTo>
                <a:lnTo>
                  <a:pt x="130" y="1199"/>
                </a:lnTo>
                <a:lnTo>
                  <a:pt x="129" y="1197"/>
                </a:lnTo>
                <a:lnTo>
                  <a:pt x="130" y="1194"/>
                </a:lnTo>
                <a:lnTo>
                  <a:pt x="132" y="1189"/>
                </a:lnTo>
                <a:lnTo>
                  <a:pt x="136" y="1182"/>
                </a:lnTo>
                <a:lnTo>
                  <a:pt x="143" y="1175"/>
                </a:lnTo>
                <a:lnTo>
                  <a:pt x="143" y="1175"/>
                </a:lnTo>
                <a:lnTo>
                  <a:pt x="162" y="1154"/>
                </a:lnTo>
                <a:lnTo>
                  <a:pt x="181" y="1128"/>
                </a:lnTo>
                <a:lnTo>
                  <a:pt x="198" y="1106"/>
                </a:lnTo>
                <a:lnTo>
                  <a:pt x="204" y="1097"/>
                </a:lnTo>
                <a:lnTo>
                  <a:pt x="207" y="1090"/>
                </a:lnTo>
                <a:lnTo>
                  <a:pt x="207" y="1090"/>
                </a:lnTo>
                <a:lnTo>
                  <a:pt x="217" y="1063"/>
                </a:lnTo>
                <a:lnTo>
                  <a:pt x="223" y="1046"/>
                </a:lnTo>
                <a:lnTo>
                  <a:pt x="223" y="1046"/>
                </a:lnTo>
                <a:lnTo>
                  <a:pt x="247" y="1009"/>
                </a:lnTo>
                <a:lnTo>
                  <a:pt x="247" y="1009"/>
                </a:lnTo>
                <a:lnTo>
                  <a:pt x="289" y="952"/>
                </a:lnTo>
                <a:lnTo>
                  <a:pt x="289" y="952"/>
                </a:lnTo>
                <a:lnTo>
                  <a:pt x="301" y="935"/>
                </a:lnTo>
                <a:lnTo>
                  <a:pt x="305" y="926"/>
                </a:lnTo>
                <a:lnTo>
                  <a:pt x="310" y="918"/>
                </a:lnTo>
                <a:lnTo>
                  <a:pt x="310" y="918"/>
                </a:lnTo>
                <a:lnTo>
                  <a:pt x="345" y="854"/>
                </a:lnTo>
                <a:lnTo>
                  <a:pt x="376" y="796"/>
                </a:lnTo>
                <a:lnTo>
                  <a:pt x="376" y="796"/>
                </a:lnTo>
                <a:lnTo>
                  <a:pt x="384" y="846"/>
                </a:lnTo>
                <a:lnTo>
                  <a:pt x="391" y="884"/>
                </a:lnTo>
                <a:lnTo>
                  <a:pt x="396" y="901"/>
                </a:lnTo>
                <a:lnTo>
                  <a:pt x="400" y="911"/>
                </a:lnTo>
                <a:lnTo>
                  <a:pt x="400" y="911"/>
                </a:lnTo>
                <a:lnTo>
                  <a:pt x="416" y="944"/>
                </a:lnTo>
                <a:lnTo>
                  <a:pt x="424" y="957"/>
                </a:lnTo>
                <a:lnTo>
                  <a:pt x="427" y="967"/>
                </a:lnTo>
                <a:lnTo>
                  <a:pt x="427" y="967"/>
                </a:lnTo>
                <a:lnTo>
                  <a:pt x="428" y="972"/>
                </a:lnTo>
                <a:lnTo>
                  <a:pt x="431" y="977"/>
                </a:lnTo>
                <a:lnTo>
                  <a:pt x="437" y="988"/>
                </a:lnTo>
                <a:lnTo>
                  <a:pt x="443" y="996"/>
                </a:lnTo>
                <a:lnTo>
                  <a:pt x="445" y="1001"/>
                </a:lnTo>
                <a:lnTo>
                  <a:pt x="445" y="1001"/>
                </a:lnTo>
                <a:lnTo>
                  <a:pt x="447" y="1101"/>
                </a:lnTo>
                <a:lnTo>
                  <a:pt x="447" y="1101"/>
                </a:lnTo>
                <a:lnTo>
                  <a:pt x="446" y="1108"/>
                </a:lnTo>
                <a:lnTo>
                  <a:pt x="446" y="1113"/>
                </a:lnTo>
                <a:lnTo>
                  <a:pt x="443" y="1126"/>
                </a:lnTo>
                <a:lnTo>
                  <a:pt x="443" y="1126"/>
                </a:lnTo>
                <a:lnTo>
                  <a:pt x="441" y="1131"/>
                </a:lnTo>
                <a:lnTo>
                  <a:pt x="439" y="1134"/>
                </a:lnTo>
                <a:lnTo>
                  <a:pt x="435" y="1138"/>
                </a:lnTo>
                <a:lnTo>
                  <a:pt x="432" y="1140"/>
                </a:lnTo>
                <a:lnTo>
                  <a:pt x="421" y="1144"/>
                </a:lnTo>
                <a:lnTo>
                  <a:pt x="408" y="1148"/>
                </a:lnTo>
                <a:lnTo>
                  <a:pt x="408" y="1148"/>
                </a:lnTo>
                <a:lnTo>
                  <a:pt x="401" y="1150"/>
                </a:lnTo>
                <a:lnTo>
                  <a:pt x="394" y="1154"/>
                </a:lnTo>
                <a:lnTo>
                  <a:pt x="388" y="1158"/>
                </a:lnTo>
                <a:lnTo>
                  <a:pt x="383" y="1164"/>
                </a:lnTo>
                <a:lnTo>
                  <a:pt x="381" y="1170"/>
                </a:lnTo>
                <a:lnTo>
                  <a:pt x="381" y="1177"/>
                </a:lnTo>
                <a:lnTo>
                  <a:pt x="381" y="1181"/>
                </a:lnTo>
                <a:lnTo>
                  <a:pt x="383" y="1185"/>
                </a:lnTo>
                <a:lnTo>
                  <a:pt x="385" y="1187"/>
                </a:lnTo>
                <a:lnTo>
                  <a:pt x="388" y="1191"/>
                </a:lnTo>
                <a:lnTo>
                  <a:pt x="388" y="1191"/>
                </a:lnTo>
                <a:lnTo>
                  <a:pt x="395" y="1195"/>
                </a:lnTo>
                <a:lnTo>
                  <a:pt x="403" y="1199"/>
                </a:lnTo>
                <a:lnTo>
                  <a:pt x="418" y="1205"/>
                </a:lnTo>
                <a:lnTo>
                  <a:pt x="425" y="1208"/>
                </a:lnTo>
                <a:lnTo>
                  <a:pt x="432" y="1212"/>
                </a:lnTo>
                <a:lnTo>
                  <a:pt x="438" y="1217"/>
                </a:lnTo>
                <a:lnTo>
                  <a:pt x="445" y="1224"/>
                </a:lnTo>
                <a:lnTo>
                  <a:pt x="445" y="1224"/>
                </a:lnTo>
                <a:lnTo>
                  <a:pt x="456" y="1237"/>
                </a:lnTo>
                <a:lnTo>
                  <a:pt x="462" y="1247"/>
                </a:lnTo>
                <a:lnTo>
                  <a:pt x="465" y="1250"/>
                </a:lnTo>
                <a:lnTo>
                  <a:pt x="469" y="1254"/>
                </a:lnTo>
                <a:lnTo>
                  <a:pt x="474" y="1256"/>
                </a:lnTo>
                <a:lnTo>
                  <a:pt x="481" y="1259"/>
                </a:lnTo>
                <a:lnTo>
                  <a:pt x="481" y="1259"/>
                </a:lnTo>
                <a:lnTo>
                  <a:pt x="487" y="1261"/>
                </a:lnTo>
                <a:lnTo>
                  <a:pt x="494" y="1261"/>
                </a:lnTo>
                <a:lnTo>
                  <a:pt x="500" y="1260"/>
                </a:lnTo>
                <a:lnTo>
                  <a:pt x="505" y="1257"/>
                </a:lnTo>
                <a:lnTo>
                  <a:pt x="509" y="1254"/>
                </a:lnTo>
                <a:lnTo>
                  <a:pt x="513" y="1249"/>
                </a:lnTo>
                <a:lnTo>
                  <a:pt x="517" y="1244"/>
                </a:lnTo>
                <a:lnTo>
                  <a:pt x="519" y="1237"/>
                </a:lnTo>
                <a:lnTo>
                  <a:pt x="519" y="1237"/>
                </a:lnTo>
                <a:lnTo>
                  <a:pt x="520" y="1229"/>
                </a:lnTo>
                <a:lnTo>
                  <a:pt x="520" y="1218"/>
                </a:lnTo>
                <a:lnTo>
                  <a:pt x="519" y="1205"/>
                </a:lnTo>
                <a:lnTo>
                  <a:pt x="517" y="1192"/>
                </a:lnTo>
                <a:lnTo>
                  <a:pt x="512" y="1169"/>
                </a:lnTo>
                <a:lnTo>
                  <a:pt x="509" y="1155"/>
                </a:lnTo>
                <a:lnTo>
                  <a:pt x="509" y="1155"/>
                </a:lnTo>
                <a:lnTo>
                  <a:pt x="511" y="1146"/>
                </a:lnTo>
                <a:lnTo>
                  <a:pt x="515" y="1132"/>
                </a:lnTo>
                <a:lnTo>
                  <a:pt x="527" y="1095"/>
                </a:lnTo>
                <a:lnTo>
                  <a:pt x="527" y="1095"/>
                </a:lnTo>
                <a:lnTo>
                  <a:pt x="535" y="1071"/>
                </a:lnTo>
                <a:lnTo>
                  <a:pt x="540" y="1044"/>
                </a:lnTo>
                <a:lnTo>
                  <a:pt x="545" y="1015"/>
                </a:lnTo>
                <a:lnTo>
                  <a:pt x="549" y="994"/>
                </a:lnTo>
                <a:lnTo>
                  <a:pt x="549" y="994"/>
                </a:lnTo>
                <a:lnTo>
                  <a:pt x="549" y="976"/>
                </a:lnTo>
                <a:lnTo>
                  <a:pt x="548" y="960"/>
                </a:lnTo>
                <a:lnTo>
                  <a:pt x="545" y="946"/>
                </a:lnTo>
                <a:lnTo>
                  <a:pt x="545" y="946"/>
                </a:lnTo>
                <a:lnTo>
                  <a:pt x="546" y="945"/>
                </a:lnTo>
                <a:lnTo>
                  <a:pt x="549" y="941"/>
                </a:lnTo>
                <a:lnTo>
                  <a:pt x="549" y="938"/>
                </a:lnTo>
                <a:lnTo>
                  <a:pt x="550" y="934"/>
                </a:lnTo>
                <a:lnTo>
                  <a:pt x="549" y="929"/>
                </a:lnTo>
                <a:lnTo>
                  <a:pt x="546" y="923"/>
                </a:lnTo>
                <a:lnTo>
                  <a:pt x="546" y="923"/>
                </a:lnTo>
                <a:lnTo>
                  <a:pt x="542" y="912"/>
                </a:lnTo>
                <a:lnTo>
                  <a:pt x="537" y="905"/>
                </a:lnTo>
                <a:lnTo>
                  <a:pt x="532" y="898"/>
                </a:lnTo>
                <a:lnTo>
                  <a:pt x="527" y="887"/>
                </a:lnTo>
                <a:lnTo>
                  <a:pt x="527" y="887"/>
                </a:lnTo>
                <a:lnTo>
                  <a:pt x="526" y="879"/>
                </a:lnTo>
                <a:lnTo>
                  <a:pt x="525" y="866"/>
                </a:lnTo>
                <a:lnTo>
                  <a:pt x="526" y="837"/>
                </a:lnTo>
                <a:lnTo>
                  <a:pt x="530" y="800"/>
                </a:lnTo>
                <a:lnTo>
                  <a:pt x="530" y="800"/>
                </a:lnTo>
                <a:lnTo>
                  <a:pt x="544" y="805"/>
                </a:lnTo>
                <a:lnTo>
                  <a:pt x="556" y="807"/>
                </a:lnTo>
                <a:lnTo>
                  <a:pt x="562" y="809"/>
                </a:lnTo>
                <a:lnTo>
                  <a:pt x="567" y="807"/>
                </a:lnTo>
                <a:lnTo>
                  <a:pt x="567" y="807"/>
                </a:lnTo>
                <a:lnTo>
                  <a:pt x="569" y="806"/>
                </a:lnTo>
                <a:lnTo>
                  <a:pt x="572" y="805"/>
                </a:lnTo>
                <a:lnTo>
                  <a:pt x="572" y="802"/>
                </a:lnTo>
                <a:lnTo>
                  <a:pt x="572" y="802"/>
                </a:lnTo>
                <a:lnTo>
                  <a:pt x="574" y="802"/>
                </a:lnTo>
                <a:lnTo>
                  <a:pt x="582" y="804"/>
                </a:lnTo>
                <a:lnTo>
                  <a:pt x="582" y="804"/>
                </a:lnTo>
                <a:lnTo>
                  <a:pt x="597" y="807"/>
                </a:lnTo>
                <a:lnTo>
                  <a:pt x="611" y="809"/>
                </a:lnTo>
                <a:lnTo>
                  <a:pt x="624" y="809"/>
                </a:lnTo>
                <a:lnTo>
                  <a:pt x="631" y="807"/>
                </a:lnTo>
                <a:lnTo>
                  <a:pt x="631" y="807"/>
                </a:lnTo>
                <a:lnTo>
                  <a:pt x="635" y="806"/>
                </a:lnTo>
                <a:lnTo>
                  <a:pt x="636" y="804"/>
                </a:lnTo>
                <a:lnTo>
                  <a:pt x="637" y="803"/>
                </a:lnTo>
                <a:lnTo>
                  <a:pt x="643" y="802"/>
                </a:lnTo>
                <a:lnTo>
                  <a:pt x="643" y="802"/>
                </a:lnTo>
                <a:lnTo>
                  <a:pt x="649" y="800"/>
                </a:lnTo>
                <a:lnTo>
                  <a:pt x="651" y="799"/>
                </a:lnTo>
                <a:lnTo>
                  <a:pt x="656" y="794"/>
                </a:lnTo>
                <a:lnTo>
                  <a:pt x="656" y="794"/>
                </a:lnTo>
                <a:lnTo>
                  <a:pt x="660" y="788"/>
                </a:lnTo>
                <a:lnTo>
                  <a:pt x="663" y="776"/>
                </a:lnTo>
                <a:lnTo>
                  <a:pt x="672" y="743"/>
                </a:lnTo>
                <a:lnTo>
                  <a:pt x="680" y="710"/>
                </a:lnTo>
                <a:lnTo>
                  <a:pt x="684" y="693"/>
                </a:lnTo>
                <a:lnTo>
                  <a:pt x="684" y="693"/>
                </a:lnTo>
                <a:lnTo>
                  <a:pt x="688" y="679"/>
                </a:lnTo>
                <a:lnTo>
                  <a:pt x="692" y="661"/>
                </a:lnTo>
                <a:lnTo>
                  <a:pt x="692" y="661"/>
                </a:lnTo>
                <a:lnTo>
                  <a:pt x="692" y="656"/>
                </a:lnTo>
                <a:lnTo>
                  <a:pt x="690" y="649"/>
                </a:lnTo>
                <a:lnTo>
                  <a:pt x="683" y="633"/>
                </a:lnTo>
                <a:lnTo>
                  <a:pt x="675" y="620"/>
                </a:lnTo>
                <a:lnTo>
                  <a:pt x="671" y="614"/>
                </a:lnTo>
                <a:lnTo>
                  <a:pt x="671" y="614"/>
                </a:lnTo>
                <a:lnTo>
                  <a:pt x="628" y="589"/>
                </a:lnTo>
                <a:lnTo>
                  <a:pt x="628" y="589"/>
                </a:lnTo>
                <a:lnTo>
                  <a:pt x="622" y="527"/>
                </a:lnTo>
                <a:lnTo>
                  <a:pt x="616" y="480"/>
                </a:lnTo>
                <a:lnTo>
                  <a:pt x="612" y="463"/>
                </a:lnTo>
                <a:lnTo>
                  <a:pt x="610" y="452"/>
                </a:lnTo>
                <a:lnTo>
                  <a:pt x="610" y="452"/>
                </a:lnTo>
                <a:lnTo>
                  <a:pt x="601" y="436"/>
                </a:lnTo>
                <a:lnTo>
                  <a:pt x="591" y="417"/>
                </a:lnTo>
                <a:lnTo>
                  <a:pt x="576" y="398"/>
                </a:lnTo>
                <a:lnTo>
                  <a:pt x="569" y="390"/>
                </a:lnTo>
                <a:lnTo>
                  <a:pt x="563" y="381"/>
                </a:lnTo>
                <a:lnTo>
                  <a:pt x="563" y="381"/>
                </a:lnTo>
                <a:lnTo>
                  <a:pt x="536" y="358"/>
                </a:lnTo>
                <a:lnTo>
                  <a:pt x="524" y="347"/>
                </a:lnTo>
                <a:lnTo>
                  <a:pt x="530" y="338"/>
                </a:lnTo>
                <a:lnTo>
                  <a:pt x="530" y="338"/>
                </a:lnTo>
                <a:lnTo>
                  <a:pt x="527" y="340"/>
                </a:lnTo>
                <a:lnTo>
                  <a:pt x="520" y="336"/>
                </a:lnTo>
                <a:lnTo>
                  <a:pt x="506" y="327"/>
                </a:lnTo>
                <a:lnTo>
                  <a:pt x="482" y="305"/>
                </a:lnTo>
                <a:lnTo>
                  <a:pt x="482" y="305"/>
                </a:lnTo>
                <a:lnTo>
                  <a:pt x="455" y="281"/>
                </a:lnTo>
                <a:lnTo>
                  <a:pt x="437" y="266"/>
                </a:lnTo>
                <a:lnTo>
                  <a:pt x="415" y="249"/>
                </a:lnTo>
                <a:lnTo>
                  <a:pt x="415" y="249"/>
                </a:lnTo>
                <a:lnTo>
                  <a:pt x="410" y="245"/>
                </a:lnTo>
                <a:lnTo>
                  <a:pt x="404" y="243"/>
                </a:lnTo>
                <a:lnTo>
                  <a:pt x="392" y="237"/>
                </a:lnTo>
                <a:lnTo>
                  <a:pt x="381" y="235"/>
                </a:lnTo>
                <a:lnTo>
                  <a:pt x="375" y="233"/>
                </a:lnTo>
                <a:lnTo>
                  <a:pt x="375" y="233"/>
                </a:lnTo>
                <a:lnTo>
                  <a:pt x="338" y="231"/>
                </a:lnTo>
                <a:lnTo>
                  <a:pt x="338" y="231"/>
                </a:lnTo>
                <a:lnTo>
                  <a:pt x="338" y="226"/>
                </a:lnTo>
                <a:lnTo>
                  <a:pt x="339" y="222"/>
                </a:lnTo>
                <a:lnTo>
                  <a:pt x="341" y="216"/>
                </a:lnTo>
                <a:lnTo>
                  <a:pt x="341" y="216"/>
                </a:lnTo>
                <a:lnTo>
                  <a:pt x="347" y="207"/>
                </a:lnTo>
                <a:lnTo>
                  <a:pt x="350" y="204"/>
                </a:lnTo>
                <a:lnTo>
                  <a:pt x="351" y="200"/>
                </a:lnTo>
                <a:lnTo>
                  <a:pt x="351" y="191"/>
                </a:lnTo>
                <a:lnTo>
                  <a:pt x="351" y="191"/>
                </a:lnTo>
                <a:lnTo>
                  <a:pt x="353" y="188"/>
                </a:lnTo>
                <a:lnTo>
                  <a:pt x="355" y="186"/>
                </a:lnTo>
                <a:lnTo>
                  <a:pt x="357" y="182"/>
                </a:lnTo>
                <a:lnTo>
                  <a:pt x="357" y="182"/>
                </a:lnTo>
                <a:lnTo>
                  <a:pt x="355" y="169"/>
                </a:lnTo>
                <a:lnTo>
                  <a:pt x="354" y="159"/>
                </a:lnTo>
                <a:lnTo>
                  <a:pt x="354" y="159"/>
                </a:lnTo>
                <a:lnTo>
                  <a:pt x="357" y="158"/>
                </a:lnTo>
                <a:lnTo>
                  <a:pt x="358" y="156"/>
                </a:lnTo>
                <a:lnTo>
                  <a:pt x="359" y="154"/>
                </a:lnTo>
                <a:lnTo>
                  <a:pt x="359" y="154"/>
                </a:lnTo>
                <a:lnTo>
                  <a:pt x="357" y="146"/>
                </a:lnTo>
                <a:lnTo>
                  <a:pt x="352" y="137"/>
                </a:lnTo>
                <a:lnTo>
                  <a:pt x="344" y="118"/>
                </a:lnTo>
                <a:lnTo>
                  <a:pt x="344" y="118"/>
                </a:lnTo>
                <a:lnTo>
                  <a:pt x="341" y="112"/>
                </a:lnTo>
                <a:lnTo>
                  <a:pt x="340" y="105"/>
                </a:lnTo>
                <a:lnTo>
                  <a:pt x="339" y="90"/>
                </a:lnTo>
                <a:lnTo>
                  <a:pt x="338" y="80"/>
                </a:lnTo>
                <a:lnTo>
                  <a:pt x="338" y="80"/>
                </a:lnTo>
                <a:lnTo>
                  <a:pt x="351" y="74"/>
                </a:lnTo>
                <a:lnTo>
                  <a:pt x="375" y="65"/>
                </a:lnTo>
                <a:lnTo>
                  <a:pt x="375" y="65"/>
                </a:lnTo>
                <a:lnTo>
                  <a:pt x="379" y="63"/>
                </a:lnTo>
                <a:lnTo>
                  <a:pt x="383" y="59"/>
                </a:lnTo>
                <a:lnTo>
                  <a:pt x="385" y="56"/>
                </a:lnTo>
                <a:lnTo>
                  <a:pt x="388" y="51"/>
                </a:lnTo>
                <a:lnTo>
                  <a:pt x="389" y="43"/>
                </a:lnTo>
                <a:lnTo>
                  <a:pt x="388" y="37"/>
                </a:lnTo>
                <a:lnTo>
                  <a:pt x="388" y="37"/>
                </a:lnTo>
                <a:lnTo>
                  <a:pt x="385" y="33"/>
                </a:lnTo>
                <a:lnTo>
                  <a:pt x="382" y="31"/>
                </a:lnTo>
                <a:lnTo>
                  <a:pt x="376" y="31"/>
                </a:lnTo>
                <a:lnTo>
                  <a:pt x="369" y="31"/>
                </a:lnTo>
                <a:lnTo>
                  <a:pt x="369" y="31"/>
                </a:lnTo>
                <a:lnTo>
                  <a:pt x="357" y="32"/>
                </a:lnTo>
                <a:lnTo>
                  <a:pt x="340" y="37"/>
                </a:lnTo>
                <a:lnTo>
                  <a:pt x="320" y="43"/>
                </a:lnTo>
                <a:lnTo>
                  <a:pt x="320" y="43"/>
                </a:lnTo>
                <a:lnTo>
                  <a:pt x="317" y="39"/>
                </a:lnTo>
                <a:lnTo>
                  <a:pt x="311" y="31"/>
                </a:lnTo>
                <a:lnTo>
                  <a:pt x="302" y="21"/>
                </a:lnTo>
                <a:lnTo>
                  <a:pt x="296" y="16"/>
                </a:lnTo>
                <a:lnTo>
                  <a:pt x="290" y="13"/>
                </a:lnTo>
                <a:lnTo>
                  <a:pt x="290" y="13"/>
                </a:lnTo>
                <a:lnTo>
                  <a:pt x="278" y="7"/>
                </a:lnTo>
                <a:lnTo>
                  <a:pt x="266" y="2"/>
                </a:lnTo>
                <a:lnTo>
                  <a:pt x="260" y="1"/>
                </a:lnTo>
                <a:lnTo>
                  <a:pt x="255" y="0"/>
                </a:lnTo>
                <a:lnTo>
                  <a:pt x="249" y="0"/>
                </a:lnTo>
                <a:lnTo>
                  <a:pt x="244" y="1"/>
                </a:lnTo>
                <a:lnTo>
                  <a:pt x="244" y="1"/>
                </a:lnTo>
                <a:lnTo>
                  <a:pt x="230" y="8"/>
                </a:lnTo>
                <a:lnTo>
                  <a:pt x="211" y="19"/>
                </a:lnTo>
                <a:lnTo>
                  <a:pt x="200" y="25"/>
                </a:lnTo>
                <a:lnTo>
                  <a:pt x="192" y="32"/>
                </a:lnTo>
                <a:lnTo>
                  <a:pt x="185" y="38"/>
                </a:lnTo>
                <a:lnTo>
                  <a:pt x="180" y="44"/>
                </a:lnTo>
                <a:lnTo>
                  <a:pt x="180" y="44"/>
                </a:lnTo>
                <a:lnTo>
                  <a:pt x="178" y="48"/>
                </a:lnTo>
                <a:lnTo>
                  <a:pt x="174" y="53"/>
                </a:lnTo>
                <a:lnTo>
                  <a:pt x="168" y="59"/>
                </a:lnTo>
                <a:lnTo>
                  <a:pt x="166" y="64"/>
                </a:lnTo>
                <a:lnTo>
                  <a:pt x="163" y="69"/>
                </a:lnTo>
                <a:lnTo>
                  <a:pt x="162" y="75"/>
                </a:lnTo>
                <a:lnTo>
                  <a:pt x="162" y="83"/>
                </a:lnTo>
                <a:lnTo>
                  <a:pt x="162" y="83"/>
                </a:lnTo>
                <a:lnTo>
                  <a:pt x="165" y="114"/>
                </a:lnTo>
                <a:lnTo>
                  <a:pt x="167" y="128"/>
                </a:lnTo>
                <a:lnTo>
                  <a:pt x="167" y="128"/>
                </a:lnTo>
                <a:lnTo>
                  <a:pt x="173" y="148"/>
                </a:lnTo>
                <a:lnTo>
                  <a:pt x="180" y="148"/>
                </a:lnTo>
                <a:lnTo>
                  <a:pt x="173" y="163"/>
                </a:lnTo>
                <a:lnTo>
                  <a:pt x="173" y="163"/>
                </a:lnTo>
                <a:lnTo>
                  <a:pt x="175" y="163"/>
                </a:lnTo>
                <a:lnTo>
                  <a:pt x="176" y="164"/>
                </a:lnTo>
                <a:lnTo>
                  <a:pt x="176" y="167"/>
                </a:lnTo>
                <a:lnTo>
                  <a:pt x="176" y="167"/>
                </a:lnTo>
                <a:lnTo>
                  <a:pt x="175" y="170"/>
                </a:lnTo>
                <a:lnTo>
                  <a:pt x="175" y="170"/>
                </a:lnTo>
                <a:lnTo>
                  <a:pt x="174" y="173"/>
                </a:lnTo>
                <a:lnTo>
                  <a:pt x="174" y="173"/>
                </a:lnTo>
                <a:lnTo>
                  <a:pt x="174" y="179"/>
                </a:lnTo>
                <a:lnTo>
                  <a:pt x="174" y="180"/>
                </a:lnTo>
                <a:lnTo>
                  <a:pt x="174" y="181"/>
                </a:lnTo>
                <a:lnTo>
                  <a:pt x="174" y="181"/>
                </a:lnTo>
                <a:lnTo>
                  <a:pt x="178" y="180"/>
                </a:lnTo>
                <a:lnTo>
                  <a:pt x="179" y="181"/>
                </a:lnTo>
                <a:lnTo>
                  <a:pt x="180" y="182"/>
                </a:lnTo>
                <a:lnTo>
                  <a:pt x="180" y="182"/>
                </a:lnTo>
                <a:lnTo>
                  <a:pt x="181" y="185"/>
                </a:lnTo>
                <a:lnTo>
                  <a:pt x="181" y="185"/>
                </a:lnTo>
                <a:lnTo>
                  <a:pt x="181" y="185"/>
                </a:lnTo>
                <a:lnTo>
                  <a:pt x="182" y="188"/>
                </a:lnTo>
                <a:lnTo>
                  <a:pt x="182" y="188"/>
                </a:lnTo>
                <a:lnTo>
                  <a:pt x="184" y="195"/>
                </a:lnTo>
                <a:lnTo>
                  <a:pt x="184" y="196"/>
                </a:lnTo>
                <a:lnTo>
                  <a:pt x="190" y="198"/>
                </a:lnTo>
                <a:close/>
                <a:moveTo>
                  <a:pt x="484" y="553"/>
                </a:moveTo>
                <a:lnTo>
                  <a:pt x="484" y="553"/>
                </a:lnTo>
                <a:lnTo>
                  <a:pt x="483" y="549"/>
                </a:lnTo>
                <a:lnTo>
                  <a:pt x="481" y="545"/>
                </a:lnTo>
                <a:lnTo>
                  <a:pt x="478" y="541"/>
                </a:lnTo>
                <a:lnTo>
                  <a:pt x="478" y="537"/>
                </a:lnTo>
                <a:lnTo>
                  <a:pt x="478" y="537"/>
                </a:lnTo>
                <a:lnTo>
                  <a:pt x="477" y="531"/>
                </a:lnTo>
                <a:lnTo>
                  <a:pt x="476" y="526"/>
                </a:lnTo>
                <a:lnTo>
                  <a:pt x="472" y="521"/>
                </a:lnTo>
                <a:lnTo>
                  <a:pt x="470" y="515"/>
                </a:lnTo>
                <a:lnTo>
                  <a:pt x="470" y="515"/>
                </a:lnTo>
                <a:lnTo>
                  <a:pt x="462" y="492"/>
                </a:lnTo>
                <a:lnTo>
                  <a:pt x="447" y="458"/>
                </a:lnTo>
                <a:lnTo>
                  <a:pt x="447" y="458"/>
                </a:lnTo>
                <a:lnTo>
                  <a:pt x="429" y="414"/>
                </a:lnTo>
                <a:lnTo>
                  <a:pt x="421" y="390"/>
                </a:lnTo>
                <a:lnTo>
                  <a:pt x="435" y="390"/>
                </a:lnTo>
                <a:lnTo>
                  <a:pt x="435" y="390"/>
                </a:lnTo>
                <a:lnTo>
                  <a:pt x="443" y="399"/>
                </a:lnTo>
                <a:lnTo>
                  <a:pt x="443" y="399"/>
                </a:lnTo>
                <a:lnTo>
                  <a:pt x="451" y="407"/>
                </a:lnTo>
                <a:lnTo>
                  <a:pt x="455" y="409"/>
                </a:lnTo>
                <a:lnTo>
                  <a:pt x="461" y="408"/>
                </a:lnTo>
                <a:lnTo>
                  <a:pt x="461" y="408"/>
                </a:lnTo>
                <a:lnTo>
                  <a:pt x="477" y="417"/>
                </a:lnTo>
                <a:lnTo>
                  <a:pt x="502" y="433"/>
                </a:lnTo>
                <a:lnTo>
                  <a:pt x="502" y="433"/>
                </a:lnTo>
                <a:lnTo>
                  <a:pt x="512" y="440"/>
                </a:lnTo>
                <a:lnTo>
                  <a:pt x="524" y="451"/>
                </a:lnTo>
                <a:lnTo>
                  <a:pt x="536" y="461"/>
                </a:lnTo>
                <a:lnTo>
                  <a:pt x="540" y="467"/>
                </a:lnTo>
                <a:lnTo>
                  <a:pt x="540" y="467"/>
                </a:lnTo>
                <a:lnTo>
                  <a:pt x="551" y="495"/>
                </a:lnTo>
                <a:lnTo>
                  <a:pt x="564" y="540"/>
                </a:lnTo>
                <a:lnTo>
                  <a:pt x="564" y="540"/>
                </a:lnTo>
                <a:lnTo>
                  <a:pt x="569" y="560"/>
                </a:lnTo>
                <a:lnTo>
                  <a:pt x="574" y="577"/>
                </a:lnTo>
                <a:lnTo>
                  <a:pt x="576" y="593"/>
                </a:lnTo>
                <a:lnTo>
                  <a:pt x="576" y="593"/>
                </a:lnTo>
                <a:lnTo>
                  <a:pt x="574" y="596"/>
                </a:lnTo>
                <a:lnTo>
                  <a:pt x="563" y="611"/>
                </a:lnTo>
                <a:lnTo>
                  <a:pt x="563" y="611"/>
                </a:lnTo>
                <a:lnTo>
                  <a:pt x="557" y="617"/>
                </a:lnTo>
                <a:lnTo>
                  <a:pt x="551" y="627"/>
                </a:lnTo>
                <a:lnTo>
                  <a:pt x="538" y="650"/>
                </a:lnTo>
                <a:lnTo>
                  <a:pt x="521" y="681"/>
                </a:lnTo>
                <a:lnTo>
                  <a:pt x="521" y="681"/>
                </a:lnTo>
                <a:lnTo>
                  <a:pt x="521" y="671"/>
                </a:lnTo>
                <a:lnTo>
                  <a:pt x="520" y="651"/>
                </a:lnTo>
                <a:lnTo>
                  <a:pt x="518" y="627"/>
                </a:lnTo>
                <a:lnTo>
                  <a:pt x="517" y="617"/>
                </a:lnTo>
                <a:lnTo>
                  <a:pt x="513" y="608"/>
                </a:lnTo>
                <a:lnTo>
                  <a:pt x="513" y="608"/>
                </a:lnTo>
                <a:lnTo>
                  <a:pt x="509" y="600"/>
                </a:lnTo>
                <a:lnTo>
                  <a:pt x="506" y="596"/>
                </a:lnTo>
                <a:lnTo>
                  <a:pt x="503" y="593"/>
                </a:lnTo>
                <a:lnTo>
                  <a:pt x="498" y="586"/>
                </a:lnTo>
                <a:lnTo>
                  <a:pt x="498" y="586"/>
                </a:lnTo>
                <a:lnTo>
                  <a:pt x="492" y="576"/>
                </a:lnTo>
                <a:lnTo>
                  <a:pt x="490" y="575"/>
                </a:lnTo>
                <a:lnTo>
                  <a:pt x="490" y="575"/>
                </a:lnTo>
                <a:lnTo>
                  <a:pt x="490" y="575"/>
                </a:lnTo>
                <a:lnTo>
                  <a:pt x="487" y="566"/>
                </a:lnTo>
                <a:lnTo>
                  <a:pt x="484" y="553"/>
                </a:lnTo>
                <a:lnTo>
                  <a:pt x="484" y="5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41C98EC7-E253-4A86-B21D-CA50E515784B}"/>
              </a:ext>
            </a:extLst>
          </p:cNvPr>
          <p:cNvSpPr>
            <a:spLocks noEditPoints="1"/>
          </p:cNvSpPr>
          <p:nvPr/>
        </p:nvSpPr>
        <p:spPr bwMode="auto">
          <a:xfrm>
            <a:off x="6186034" y="781445"/>
            <a:ext cx="967164" cy="1744269"/>
          </a:xfrm>
          <a:custGeom>
            <a:avLst/>
            <a:gdLst>
              <a:gd name="T0" fmla="*/ 543 w 860"/>
              <a:gd name="T1" fmla="*/ 612 h 1551"/>
              <a:gd name="T2" fmla="*/ 532 w 860"/>
              <a:gd name="T3" fmla="*/ 647 h 1551"/>
              <a:gd name="T4" fmla="*/ 361 w 860"/>
              <a:gd name="T5" fmla="*/ 730 h 1551"/>
              <a:gd name="T6" fmla="*/ 277 w 860"/>
              <a:gd name="T7" fmla="*/ 777 h 1551"/>
              <a:gd name="T8" fmla="*/ 229 w 860"/>
              <a:gd name="T9" fmla="*/ 872 h 1551"/>
              <a:gd name="T10" fmla="*/ 158 w 860"/>
              <a:gd name="T11" fmla="*/ 1073 h 1551"/>
              <a:gd name="T12" fmla="*/ 129 w 860"/>
              <a:gd name="T13" fmla="*/ 1070 h 1551"/>
              <a:gd name="T14" fmla="*/ 83 w 860"/>
              <a:gd name="T15" fmla="*/ 1093 h 1551"/>
              <a:gd name="T16" fmla="*/ 22 w 860"/>
              <a:gd name="T17" fmla="*/ 1078 h 1551"/>
              <a:gd name="T18" fmla="*/ 0 w 860"/>
              <a:gd name="T19" fmla="*/ 1115 h 1551"/>
              <a:gd name="T20" fmla="*/ 82 w 860"/>
              <a:gd name="T21" fmla="*/ 1176 h 1551"/>
              <a:gd name="T22" fmla="*/ 198 w 860"/>
              <a:gd name="T23" fmla="*/ 1210 h 1551"/>
              <a:gd name="T24" fmla="*/ 216 w 860"/>
              <a:gd name="T25" fmla="*/ 1146 h 1551"/>
              <a:gd name="T26" fmla="*/ 229 w 860"/>
              <a:gd name="T27" fmla="*/ 1089 h 1551"/>
              <a:gd name="T28" fmla="*/ 329 w 860"/>
              <a:gd name="T29" fmla="*/ 943 h 1551"/>
              <a:gd name="T30" fmla="*/ 409 w 860"/>
              <a:gd name="T31" fmla="*/ 862 h 1551"/>
              <a:gd name="T32" fmla="*/ 608 w 860"/>
              <a:gd name="T33" fmla="*/ 863 h 1551"/>
              <a:gd name="T34" fmla="*/ 641 w 860"/>
              <a:gd name="T35" fmla="*/ 1154 h 1551"/>
              <a:gd name="T36" fmla="*/ 672 w 860"/>
              <a:gd name="T37" fmla="*/ 1361 h 1551"/>
              <a:gd name="T38" fmla="*/ 664 w 860"/>
              <a:gd name="T39" fmla="*/ 1438 h 1551"/>
              <a:gd name="T40" fmla="*/ 620 w 860"/>
              <a:gd name="T41" fmla="*/ 1443 h 1551"/>
              <a:gd name="T42" fmla="*/ 547 w 860"/>
              <a:gd name="T43" fmla="*/ 1484 h 1551"/>
              <a:gd name="T44" fmla="*/ 572 w 860"/>
              <a:gd name="T45" fmla="*/ 1508 h 1551"/>
              <a:gd name="T46" fmla="*/ 697 w 860"/>
              <a:gd name="T47" fmla="*/ 1537 h 1551"/>
              <a:gd name="T48" fmla="*/ 774 w 860"/>
              <a:gd name="T49" fmla="*/ 1529 h 1551"/>
              <a:gd name="T50" fmla="*/ 765 w 860"/>
              <a:gd name="T51" fmla="*/ 1463 h 1551"/>
              <a:gd name="T52" fmla="*/ 759 w 860"/>
              <a:gd name="T53" fmla="*/ 1353 h 1551"/>
              <a:gd name="T54" fmla="*/ 770 w 860"/>
              <a:gd name="T55" fmla="*/ 1190 h 1551"/>
              <a:gd name="T56" fmla="*/ 741 w 860"/>
              <a:gd name="T57" fmla="*/ 1056 h 1551"/>
              <a:gd name="T58" fmla="*/ 780 w 860"/>
              <a:gd name="T59" fmla="*/ 899 h 1551"/>
              <a:gd name="T60" fmla="*/ 788 w 860"/>
              <a:gd name="T61" fmla="*/ 659 h 1551"/>
              <a:gd name="T62" fmla="*/ 855 w 860"/>
              <a:gd name="T63" fmla="*/ 549 h 1551"/>
              <a:gd name="T64" fmla="*/ 857 w 860"/>
              <a:gd name="T65" fmla="*/ 397 h 1551"/>
              <a:gd name="T66" fmla="*/ 824 w 860"/>
              <a:gd name="T67" fmla="*/ 257 h 1551"/>
              <a:gd name="T68" fmla="*/ 751 w 860"/>
              <a:gd name="T69" fmla="*/ 225 h 1551"/>
              <a:gd name="T70" fmla="*/ 788 w 860"/>
              <a:gd name="T71" fmla="*/ 154 h 1551"/>
              <a:gd name="T72" fmla="*/ 796 w 860"/>
              <a:gd name="T73" fmla="*/ 96 h 1551"/>
              <a:gd name="T74" fmla="*/ 754 w 860"/>
              <a:gd name="T75" fmla="*/ 22 h 1551"/>
              <a:gd name="T76" fmla="*/ 726 w 860"/>
              <a:gd name="T77" fmla="*/ 11 h 1551"/>
              <a:gd name="T78" fmla="*/ 646 w 860"/>
              <a:gd name="T79" fmla="*/ 11 h 1551"/>
              <a:gd name="T80" fmla="*/ 547 w 860"/>
              <a:gd name="T81" fmla="*/ 67 h 1551"/>
              <a:gd name="T82" fmla="*/ 564 w 860"/>
              <a:gd name="T83" fmla="*/ 99 h 1551"/>
              <a:gd name="T84" fmla="*/ 583 w 860"/>
              <a:gd name="T85" fmla="*/ 169 h 1551"/>
              <a:gd name="T86" fmla="*/ 581 w 860"/>
              <a:gd name="T87" fmla="*/ 199 h 1551"/>
              <a:gd name="T88" fmla="*/ 593 w 860"/>
              <a:gd name="T89" fmla="*/ 239 h 1551"/>
              <a:gd name="T90" fmla="*/ 654 w 860"/>
              <a:gd name="T91" fmla="*/ 255 h 1551"/>
              <a:gd name="T92" fmla="*/ 656 w 860"/>
              <a:gd name="T93" fmla="*/ 290 h 1551"/>
              <a:gd name="T94" fmla="*/ 601 w 860"/>
              <a:gd name="T95" fmla="*/ 300 h 1551"/>
              <a:gd name="T96" fmla="*/ 540 w 860"/>
              <a:gd name="T97" fmla="*/ 254 h 1551"/>
              <a:gd name="T98" fmla="*/ 537 w 860"/>
              <a:gd name="T99" fmla="*/ 207 h 1551"/>
              <a:gd name="T100" fmla="*/ 511 w 860"/>
              <a:gd name="T101" fmla="*/ 164 h 1551"/>
              <a:gd name="T102" fmla="*/ 458 w 860"/>
              <a:gd name="T103" fmla="*/ 170 h 1551"/>
              <a:gd name="T104" fmla="*/ 386 w 860"/>
              <a:gd name="T105" fmla="*/ 219 h 1551"/>
              <a:gd name="T106" fmla="*/ 370 w 860"/>
              <a:gd name="T107" fmla="*/ 368 h 1551"/>
              <a:gd name="T108" fmla="*/ 394 w 860"/>
              <a:gd name="T109" fmla="*/ 393 h 1551"/>
              <a:gd name="T110" fmla="*/ 456 w 860"/>
              <a:gd name="T111" fmla="*/ 538 h 1551"/>
              <a:gd name="T112" fmla="*/ 502 w 860"/>
              <a:gd name="T113" fmla="*/ 595 h 1551"/>
              <a:gd name="T114" fmla="*/ 464 w 860"/>
              <a:gd name="T115" fmla="*/ 363 h 1551"/>
              <a:gd name="T116" fmla="*/ 500 w 860"/>
              <a:gd name="T117" fmla="*/ 334 h 1551"/>
              <a:gd name="T118" fmla="*/ 565 w 860"/>
              <a:gd name="T119" fmla="*/ 349 h 1551"/>
              <a:gd name="T120" fmla="*/ 496 w 860"/>
              <a:gd name="T121" fmla="*/ 484 h 1551"/>
              <a:gd name="T122" fmla="*/ 459 w 860"/>
              <a:gd name="T123" fmla="*/ 380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0" h="1551">
                <a:moveTo>
                  <a:pt x="565" y="580"/>
                </a:moveTo>
                <a:lnTo>
                  <a:pt x="565" y="580"/>
                </a:lnTo>
                <a:lnTo>
                  <a:pt x="560" y="594"/>
                </a:lnTo>
                <a:lnTo>
                  <a:pt x="555" y="604"/>
                </a:lnTo>
                <a:lnTo>
                  <a:pt x="552" y="608"/>
                </a:lnTo>
                <a:lnTo>
                  <a:pt x="549" y="611"/>
                </a:lnTo>
                <a:lnTo>
                  <a:pt x="549" y="611"/>
                </a:lnTo>
                <a:lnTo>
                  <a:pt x="543" y="612"/>
                </a:lnTo>
                <a:lnTo>
                  <a:pt x="536" y="615"/>
                </a:lnTo>
                <a:lnTo>
                  <a:pt x="532" y="618"/>
                </a:lnTo>
                <a:lnTo>
                  <a:pt x="530" y="620"/>
                </a:lnTo>
                <a:lnTo>
                  <a:pt x="528" y="626"/>
                </a:lnTo>
                <a:lnTo>
                  <a:pt x="528" y="631"/>
                </a:lnTo>
                <a:lnTo>
                  <a:pt x="528" y="631"/>
                </a:lnTo>
                <a:lnTo>
                  <a:pt x="530" y="640"/>
                </a:lnTo>
                <a:lnTo>
                  <a:pt x="532" y="647"/>
                </a:lnTo>
                <a:lnTo>
                  <a:pt x="535" y="651"/>
                </a:lnTo>
                <a:lnTo>
                  <a:pt x="536" y="653"/>
                </a:lnTo>
                <a:lnTo>
                  <a:pt x="536" y="653"/>
                </a:lnTo>
                <a:lnTo>
                  <a:pt x="535" y="665"/>
                </a:lnTo>
                <a:lnTo>
                  <a:pt x="533" y="675"/>
                </a:lnTo>
                <a:lnTo>
                  <a:pt x="533" y="675"/>
                </a:lnTo>
                <a:lnTo>
                  <a:pt x="434" y="707"/>
                </a:lnTo>
                <a:lnTo>
                  <a:pt x="361" y="730"/>
                </a:lnTo>
                <a:lnTo>
                  <a:pt x="333" y="740"/>
                </a:lnTo>
                <a:lnTo>
                  <a:pt x="318" y="745"/>
                </a:lnTo>
                <a:lnTo>
                  <a:pt x="318" y="745"/>
                </a:lnTo>
                <a:lnTo>
                  <a:pt x="305" y="752"/>
                </a:lnTo>
                <a:lnTo>
                  <a:pt x="295" y="757"/>
                </a:lnTo>
                <a:lnTo>
                  <a:pt x="291" y="760"/>
                </a:lnTo>
                <a:lnTo>
                  <a:pt x="287" y="764"/>
                </a:lnTo>
                <a:lnTo>
                  <a:pt x="277" y="777"/>
                </a:lnTo>
                <a:lnTo>
                  <a:pt x="277" y="777"/>
                </a:lnTo>
                <a:lnTo>
                  <a:pt x="260" y="805"/>
                </a:lnTo>
                <a:lnTo>
                  <a:pt x="253" y="817"/>
                </a:lnTo>
                <a:lnTo>
                  <a:pt x="248" y="830"/>
                </a:lnTo>
                <a:lnTo>
                  <a:pt x="248" y="830"/>
                </a:lnTo>
                <a:lnTo>
                  <a:pt x="241" y="846"/>
                </a:lnTo>
                <a:lnTo>
                  <a:pt x="235" y="860"/>
                </a:lnTo>
                <a:lnTo>
                  <a:pt x="229" y="872"/>
                </a:lnTo>
                <a:lnTo>
                  <a:pt x="228" y="879"/>
                </a:lnTo>
                <a:lnTo>
                  <a:pt x="228" y="879"/>
                </a:lnTo>
                <a:lnTo>
                  <a:pt x="229" y="900"/>
                </a:lnTo>
                <a:lnTo>
                  <a:pt x="229" y="900"/>
                </a:lnTo>
                <a:lnTo>
                  <a:pt x="195" y="987"/>
                </a:lnTo>
                <a:lnTo>
                  <a:pt x="170" y="1046"/>
                </a:lnTo>
                <a:lnTo>
                  <a:pt x="162" y="1066"/>
                </a:lnTo>
                <a:lnTo>
                  <a:pt x="158" y="1073"/>
                </a:lnTo>
                <a:lnTo>
                  <a:pt x="158" y="1073"/>
                </a:lnTo>
                <a:lnTo>
                  <a:pt x="143" y="1078"/>
                </a:lnTo>
                <a:lnTo>
                  <a:pt x="143" y="1078"/>
                </a:lnTo>
                <a:lnTo>
                  <a:pt x="142" y="1077"/>
                </a:lnTo>
                <a:lnTo>
                  <a:pt x="139" y="1077"/>
                </a:lnTo>
                <a:lnTo>
                  <a:pt x="135" y="1073"/>
                </a:lnTo>
                <a:lnTo>
                  <a:pt x="133" y="1072"/>
                </a:lnTo>
                <a:lnTo>
                  <a:pt x="129" y="1070"/>
                </a:lnTo>
                <a:lnTo>
                  <a:pt x="123" y="1070"/>
                </a:lnTo>
                <a:lnTo>
                  <a:pt x="117" y="1070"/>
                </a:lnTo>
                <a:lnTo>
                  <a:pt x="117" y="1070"/>
                </a:lnTo>
                <a:lnTo>
                  <a:pt x="111" y="1073"/>
                </a:lnTo>
                <a:lnTo>
                  <a:pt x="106" y="1077"/>
                </a:lnTo>
                <a:lnTo>
                  <a:pt x="95" y="1086"/>
                </a:lnTo>
                <a:lnTo>
                  <a:pt x="90" y="1090"/>
                </a:lnTo>
                <a:lnTo>
                  <a:pt x="83" y="1093"/>
                </a:lnTo>
                <a:lnTo>
                  <a:pt x="77" y="1094"/>
                </a:lnTo>
                <a:lnTo>
                  <a:pt x="66" y="1094"/>
                </a:lnTo>
                <a:lnTo>
                  <a:pt x="66" y="1094"/>
                </a:lnTo>
                <a:lnTo>
                  <a:pt x="57" y="1091"/>
                </a:lnTo>
                <a:lnTo>
                  <a:pt x="49" y="1087"/>
                </a:lnTo>
                <a:lnTo>
                  <a:pt x="34" y="1082"/>
                </a:lnTo>
                <a:lnTo>
                  <a:pt x="28" y="1080"/>
                </a:lnTo>
                <a:lnTo>
                  <a:pt x="22" y="1078"/>
                </a:lnTo>
                <a:lnTo>
                  <a:pt x="16" y="1080"/>
                </a:lnTo>
                <a:lnTo>
                  <a:pt x="9" y="1082"/>
                </a:lnTo>
                <a:lnTo>
                  <a:pt x="9" y="1082"/>
                </a:lnTo>
                <a:lnTo>
                  <a:pt x="6" y="1085"/>
                </a:lnTo>
                <a:lnTo>
                  <a:pt x="4" y="1087"/>
                </a:lnTo>
                <a:lnTo>
                  <a:pt x="1" y="1095"/>
                </a:lnTo>
                <a:lnTo>
                  <a:pt x="0" y="1105"/>
                </a:lnTo>
                <a:lnTo>
                  <a:pt x="0" y="1115"/>
                </a:lnTo>
                <a:lnTo>
                  <a:pt x="2" y="1125"/>
                </a:lnTo>
                <a:lnTo>
                  <a:pt x="5" y="1134"/>
                </a:lnTo>
                <a:lnTo>
                  <a:pt x="10" y="1141"/>
                </a:lnTo>
                <a:lnTo>
                  <a:pt x="16" y="1146"/>
                </a:lnTo>
                <a:lnTo>
                  <a:pt x="16" y="1146"/>
                </a:lnTo>
                <a:lnTo>
                  <a:pt x="48" y="1162"/>
                </a:lnTo>
                <a:lnTo>
                  <a:pt x="82" y="1176"/>
                </a:lnTo>
                <a:lnTo>
                  <a:pt x="82" y="1176"/>
                </a:lnTo>
                <a:lnTo>
                  <a:pt x="105" y="1184"/>
                </a:lnTo>
                <a:lnTo>
                  <a:pt x="131" y="1192"/>
                </a:lnTo>
                <a:lnTo>
                  <a:pt x="131" y="1192"/>
                </a:lnTo>
                <a:lnTo>
                  <a:pt x="151" y="1199"/>
                </a:lnTo>
                <a:lnTo>
                  <a:pt x="172" y="1206"/>
                </a:lnTo>
                <a:lnTo>
                  <a:pt x="182" y="1208"/>
                </a:lnTo>
                <a:lnTo>
                  <a:pt x="191" y="1210"/>
                </a:lnTo>
                <a:lnTo>
                  <a:pt x="198" y="1210"/>
                </a:lnTo>
                <a:lnTo>
                  <a:pt x="203" y="1207"/>
                </a:lnTo>
                <a:lnTo>
                  <a:pt x="203" y="1207"/>
                </a:lnTo>
                <a:lnTo>
                  <a:pt x="207" y="1203"/>
                </a:lnTo>
                <a:lnTo>
                  <a:pt x="210" y="1195"/>
                </a:lnTo>
                <a:lnTo>
                  <a:pt x="212" y="1187"/>
                </a:lnTo>
                <a:lnTo>
                  <a:pt x="214" y="1176"/>
                </a:lnTo>
                <a:lnTo>
                  <a:pt x="215" y="1158"/>
                </a:lnTo>
                <a:lnTo>
                  <a:pt x="216" y="1146"/>
                </a:lnTo>
                <a:lnTo>
                  <a:pt x="216" y="1146"/>
                </a:lnTo>
                <a:lnTo>
                  <a:pt x="216" y="1138"/>
                </a:lnTo>
                <a:lnTo>
                  <a:pt x="215" y="1129"/>
                </a:lnTo>
                <a:lnTo>
                  <a:pt x="215" y="1119"/>
                </a:lnTo>
                <a:lnTo>
                  <a:pt x="216" y="1115"/>
                </a:lnTo>
                <a:lnTo>
                  <a:pt x="218" y="1111"/>
                </a:lnTo>
                <a:lnTo>
                  <a:pt x="218" y="1111"/>
                </a:lnTo>
                <a:lnTo>
                  <a:pt x="229" y="1089"/>
                </a:lnTo>
                <a:lnTo>
                  <a:pt x="251" y="1052"/>
                </a:lnTo>
                <a:lnTo>
                  <a:pt x="276" y="1010"/>
                </a:lnTo>
                <a:lnTo>
                  <a:pt x="288" y="993"/>
                </a:lnTo>
                <a:lnTo>
                  <a:pt x="299" y="981"/>
                </a:lnTo>
                <a:lnTo>
                  <a:pt x="299" y="981"/>
                </a:lnTo>
                <a:lnTo>
                  <a:pt x="313" y="964"/>
                </a:lnTo>
                <a:lnTo>
                  <a:pt x="324" y="951"/>
                </a:lnTo>
                <a:lnTo>
                  <a:pt x="329" y="943"/>
                </a:lnTo>
                <a:lnTo>
                  <a:pt x="333" y="940"/>
                </a:lnTo>
                <a:lnTo>
                  <a:pt x="333" y="940"/>
                </a:lnTo>
                <a:lnTo>
                  <a:pt x="334" y="936"/>
                </a:lnTo>
                <a:lnTo>
                  <a:pt x="338" y="927"/>
                </a:lnTo>
                <a:lnTo>
                  <a:pt x="349" y="900"/>
                </a:lnTo>
                <a:lnTo>
                  <a:pt x="362" y="860"/>
                </a:lnTo>
                <a:lnTo>
                  <a:pt x="362" y="860"/>
                </a:lnTo>
                <a:lnTo>
                  <a:pt x="409" y="862"/>
                </a:lnTo>
                <a:lnTo>
                  <a:pt x="503" y="863"/>
                </a:lnTo>
                <a:lnTo>
                  <a:pt x="503" y="863"/>
                </a:lnTo>
                <a:lnTo>
                  <a:pt x="547" y="863"/>
                </a:lnTo>
                <a:lnTo>
                  <a:pt x="580" y="863"/>
                </a:lnTo>
                <a:lnTo>
                  <a:pt x="601" y="863"/>
                </a:lnTo>
                <a:lnTo>
                  <a:pt x="607" y="863"/>
                </a:lnTo>
                <a:lnTo>
                  <a:pt x="608" y="863"/>
                </a:lnTo>
                <a:lnTo>
                  <a:pt x="608" y="863"/>
                </a:lnTo>
                <a:lnTo>
                  <a:pt x="612" y="920"/>
                </a:lnTo>
                <a:lnTo>
                  <a:pt x="617" y="1001"/>
                </a:lnTo>
                <a:lnTo>
                  <a:pt x="617" y="1001"/>
                </a:lnTo>
                <a:lnTo>
                  <a:pt x="618" y="1017"/>
                </a:lnTo>
                <a:lnTo>
                  <a:pt x="621" y="1038"/>
                </a:lnTo>
                <a:lnTo>
                  <a:pt x="630" y="1087"/>
                </a:lnTo>
                <a:lnTo>
                  <a:pt x="638" y="1131"/>
                </a:lnTo>
                <a:lnTo>
                  <a:pt x="641" y="1154"/>
                </a:lnTo>
                <a:lnTo>
                  <a:pt x="641" y="1154"/>
                </a:lnTo>
                <a:lnTo>
                  <a:pt x="644" y="1167"/>
                </a:lnTo>
                <a:lnTo>
                  <a:pt x="649" y="1188"/>
                </a:lnTo>
                <a:lnTo>
                  <a:pt x="656" y="1215"/>
                </a:lnTo>
                <a:lnTo>
                  <a:pt x="656" y="1215"/>
                </a:lnTo>
                <a:lnTo>
                  <a:pt x="661" y="1273"/>
                </a:lnTo>
                <a:lnTo>
                  <a:pt x="666" y="1322"/>
                </a:lnTo>
                <a:lnTo>
                  <a:pt x="672" y="1361"/>
                </a:lnTo>
                <a:lnTo>
                  <a:pt x="672" y="1361"/>
                </a:lnTo>
                <a:lnTo>
                  <a:pt x="678" y="1403"/>
                </a:lnTo>
                <a:lnTo>
                  <a:pt x="678" y="1415"/>
                </a:lnTo>
                <a:lnTo>
                  <a:pt x="678" y="1419"/>
                </a:lnTo>
                <a:lnTo>
                  <a:pt x="677" y="1421"/>
                </a:lnTo>
                <a:lnTo>
                  <a:pt x="677" y="1421"/>
                </a:lnTo>
                <a:lnTo>
                  <a:pt x="666" y="1434"/>
                </a:lnTo>
                <a:lnTo>
                  <a:pt x="664" y="1438"/>
                </a:lnTo>
                <a:lnTo>
                  <a:pt x="658" y="1442"/>
                </a:lnTo>
                <a:lnTo>
                  <a:pt x="654" y="1443"/>
                </a:lnTo>
                <a:lnTo>
                  <a:pt x="650" y="1445"/>
                </a:lnTo>
                <a:lnTo>
                  <a:pt x="650" y="1445"/>
                </a:lnTo>
                <a:lnTo>
                  <a:pt x="642" y="1442"/>
                </a:lnTo>
                <a:lnTo>
                  <a:pt x="636" y="1441"/>
                </a:lnTo>
                <a:lnTo>
                  <a:pt x="629" y="1441"/>
                </a:lnTo>
                <a:lnTo>
                  <a:pt x="620" y="1443"/>
                </a:lnTo>
                <a:lnTo>
                  <a:pt x="620" y="1443"/>
                </a:lnTo>
                <a:lnTo>
                  <a:pt x="600" y="1451"/>
                </a:lnTo>
                <a:lnTo>
                  <a:pt x="585" y="1456"/>
                </a:lnTo>
                <a:lnTo>
                  <a:pt x="572" y="1464"/>
                </a:lnTo>
                <a:lnTo>
                  <a:pt x="559" y="1472"/>
                </a:lnTo>
                <a:lnTo>
                  <a:pt x="553" y="1476"/>
                </a:lnTo>
                <a:lnTo>
                  <a:pt x="549" y="1480"/>
                </a:lnTo>
                <a:lnTo>
                  <a:pt x="547" y="1484"/>
                </a:lnTo>
                <a:lnTo>
                  <a:pt x="545" y="1488"/>
                </a:lnTo>
                <a:lnTo>
                  <a:pt x="545" y="1494"/>
                </a:lnTo>
                <a:lnTo>
                  <a:pt x="548" y="1498"/>
                </a:lnTo>
                <a:lnTo>
                  <a:pt x="548" y="1498"/>
                </a:lnTo>
                <a:lnTo>
                  <a:pt x="551" y="1502"/>
                </a:lnTo>
                <a:lnTo>
                  <a:pt x="555" y="1504"/>
                </a:lnTo>
                <a:lnTo>
                  <a:pt x="563" y="1508"/>
                </a:lnTo>
                <a:lnTo>
                  <a:pt x="572" y="1508"/>
                </a:lnTo>
                <a:lnTo>
                  <a:pt x="583" y="1508"/>
                </a:lnTo>
                <a:lnTo>
                  <a:pt x="593" y="1508"/>
                </a:lnTo>
                <a:lnTo>
                  <a:pt x="607" y="1508"/>
                </a:lnTo>
                <a:lnTo>
                  <a:pt x="620" y="1510"/>
                </a:lnTo>
                <a:lnTo>
                  <a:pt x="634" y="1514"/>
                </a:lnTo>
                <a:lnTo>
                  <a:pt x="634" y="1514"/>
                </a:lnTo>
                <a:lnTo>
                  <a:pt x="666" y="1525"/>
                </a:lnTo>
                <a:lnTo>
                  <a:pt x="697" y="1537"/>
                </a:lnTo>
                <a:lnTo>
                  <a:pt x="722" y="1547"/>
                </a:lnTo>
                <a:lnTo>
                  <a:pt x="733" y="1549"/>
                </a:lnTo>
                <a:lnTo>
                  <a:pt x="739" y="1551"/>
                </a:lnTo>
                <a:lnTo>
                  <a:pt x="739" y="1551"/>
                </a:lnTo>
                <a:lnTo>
                  <a:pt x="745" y="1549"/>
                </a:lnTo>
                <a:lnTo>
                  <a:pt x="751" y="1547"/>
                </a:lnTo>
                <a:lnTo>
                  <a:pt x="763" y="1539"/>
                </a:lnTo>
                <a:lnTo>
                  <a:pt x="774" y="1529"/>
                </a:lnTo>
                <a:lnTo>
                  <a:pt x="776" y="1525"/>
                </a:lnTo>
                <a:lnTo>
                  <a:pt x="778" y="1522"/>
                </a:lnTo>
                <a:lnTo>
                  <a:pt x="778" y="1522"/>
                </a:lnTo>
                <a:lnTo>
                  <a:pt x="776" y="1506"/>
                </a:lnTo>
                <a:lnTo>
                  <a:pt x="772" y="1486"/>
                </a:lnTo>
                <a:lnTo>
                  <a:pt x="772" y="1486"/>
                </a:lnTo>
                <a:lnTo>
                  <a:pt x="767" y="1470"/>
                </a:lnTo>
                <a:lnTo>
                  <a:pt x="765" y="1463"/>
                </a:lnTo>
                <a:lnTo>
                  <a:pt x="762" y="1459"/>
                </a:lnTo>
                <a:lnTo>
                  <a:pt x="762" y="1459"/>
                </a:lnTo>
                <a:lnTo>
                  <a:pt x="759" y="1456"/>
                </a:lnTo>
                <a:lnTo>
                  <a:pt x="758" y="1456"/>
                </a:lnTo>
                <a:lnTo>
                  <a:pt x="757" y="1455"/>
                </a:lnTo>
                <a:lnTo>
                  <a:pt x="757" y="1447"/>
                </a:lnTo>
                <a:lnTo>
                  <a:pt x="757" y="1447"/>
                </a:lnTo>
                <a:lnTo>
                  <a:pt x="759" y="1353"/>
                </a:lnTo>
                <a:lnTo>
                  <a:pt x="762" y="1252"/>
                </a:lnTo>
                <a:lnTo>
                  <a:pt x="762" y="1252"/>
                </a:lnTo>
                <a:lnTo>
                  <a:pt x="762" y="1215"/>
                </a:lnTo>
                <a:lnTo>
                  <a:pt x="761" y="1198"/>
                </a:lnTo>
                <a:lnTo>
                  <a:pt x="761" y="1198"/>
                </a:lnTo>
                <a:lnTo>
                  <a:pt x="766" y="1195"/>
                </a:lnTo>
                <a:lnTo>
                  <a:pt x="768" y="1191"/>
                </a:lnTo>
                <a:lnTo>
                  <a:pt x="770" y="1190"/>
                </a:lnTo>
                <a:lnTo>
                  <a:pt x="768" y="1187"/>
                </a:lnTo>
                <a:lnTo>
                  <a:pt x="768" y="1187"/>
                </a:lnTo>
                <a:lnTo>
                  <a:pt x="754" y="1133"/>
                </a:lnTo>
                <a:lnTo>
                  <a:pt x="745" y="1094"/>
                </a:lnTo>
                <a:lnTo>
                  <a:pt x="742" y="1078"/>
                </a:lnTo>
                <a:lnTo>
                  <a:pt x="741" y="1068"/>
                </a:lnTo>
                <a:lnTo>
                  <a:pt x="741" y="1068"/>
                </a:lnTo>
                <a:lnTo>
                  <a:pt x="741" y="1056"/>
                </a:lnTo>
                <a:lnTo>
                  <a:pt x="743" y="1040"/>
                </a:lnTo>
                <a:lnTo>
                  <a:pt x="750" y="996"/>
                </a:lnTo>
                <a:lnTo>
                  <a:pt x="758" y="956"/>
                </a:lnTo>
                <a:lnTo>
                  <a:pt x="763" y="936"/>
                </a:lnTo>
                <a:lnTo>
                  <a:pt x="763" y="936"/>
                </a:lnTo>
                <a:lnTo>
                  <a:pt x="767" y="930"/>
                </a:lnTo>
                <a:lnTo>
                  <a:pt x="774" y="916"/>
                </a:lnTo>
                <a:lnTo>
                  <a:pt x="780" y="899"/>
                </a:lnTo>
                <a:lnTo>
                  <a:pt x="786" y="880"/>
                </a:lnTo>
                <a:lnTo>
                  <a:pt x="786" y="880"/>
                </a:lnTo>
                <a:lnTo>
                  <a:pt x="788" y="864"/>
                </a:lnTo>
                <a:lnTo>
                  <a:pt x="788" y="835"/>
                </a:lnTo>
                <a:lnTo>
                  <a:pt x="788" y="761"/>
                </a:lnTo>
                <a:lnTo>
                  <a:pt x="787" y="689"/>
                </a:lnTo>
                <a:lnTo>
                  <a:pt x="788" y="665"/>
                </a:lnTo>
                <a:lnTo>
                  <a:pt x="788" y="659"/>
                </a:lnTo>
                <a:lnTo>
                  <a:pt x="790" y="655"/>
                </a:lnTo>
                <a:lnTo>
                  <a:pt x="790" y="655"/>
                </a:lnTo>
                <a:lnTo>
                  <a:pt x="802" y="640"/>
                </a:lnTo>
                <a:lnTo>
                  <a:pt x="812" y="626"/>
                </a:lnTo>
                <a:lnTo>
                  <a:pt x="824" y="608"/>
                </a:lnTo>
                <a:lnTo>
                  <a:pt x="836" y="590"/>
                </a:lnTo>
                <a:lnTo>
                  <a:pt x="847" y="568"/>
                </a:lnTo>
                <a:lnTo>
                  <a:pt x="855" y="549"/>
                </a:lnTo>
                <a:lnTo>
                  <a:pt x="857" y="539"/>
                </a:lnTo>
                <a:lnTo>
                  <a:pt x="859" y="530"/>
                </a:lnTo>
                <a:lnTo>
                  <a:pt x="859" y="530"/>
                </a:lnTo>
                <a:lnTo>
                  <a:pt x="860" y="495"/>
                </a:lnTo>
                <a:lnTo>
                  <a:pt x="860" y="465"/>
                </a:lnTo>
                <a:lnTo>
                  <a:pt x="860" y="421"/>
                </a:lnTo>
                <a:lnTo>
                  <a:pt x="860" y="421"/>
                </a:lnTo>
                <a:lnTo>
                  <a:pt x="857" y="397"/>
                </a:lnTo>
                <a:lnTo>
                  <a:pt x="855" y="361"/>
                </a:lnTo>
                <a:lnTo>
                  <a:pt x="847" y="303"/>
                </a:lnTo>
                <a:lnTo>
                  <a:pt x="847" y="303"/>
                </a:lnTo>
                <a:lnTo>
                  <a:pt x="844" y="295"/>
                </a:lnTo>
                <a:lnTo>
                  <a:pt x="842" y="286"/>
                </a:lnTo>
                <a:lnTo>
                  <a:pt x="836" y="275"/>
                </a:lnTo>
                <a:lnTo>
                  <a:pt x="831" y="266"/>
                </a:lnTo>
                <a:lnTo>
                  <a:pt x="824" y="257"/>
                </a:lnTo>
                <a:lnTo>
                  <a:pt x="818" y="250"/>
                </a:lnTo>
                <a:lnTo>
                  <a:pt x="811" y="245"/>
                </a:lnTo>
                <a:lnTo>
                  <a:pt x="804" y="242"/>
                </a:lnTo>
                <a:lnTo>
                  <a:pt x="804" y="242"/>
                </a:lnTo>
                <a:lnTo>
                  <a:pt x="776" y="241"/>
                </a:lnTo>
                <a:lnTo>
                  <a:pt x="759" y="241"/>
                </a:lnTo>
                <a:lnTo>
                  <a:pt x="751" y="225"/>
                </a:lnTo>
                <a:lnTo>
                  <a:pt x="751" y="225"/>
                </a:lnTo>
                <a:lnTo>
                  <a:pt x="761" y="209"/>
                </a:lnTo>
                <a:lnTo>
                  <a:pt x="772" y="189"/>
                </a:lnTo>
                <a:lnTo>
                  <a:pt x="772" y="189"/>
                </a:lnTo>
                <a:lnTo>
                  <a:pt x="778" y="172"/>
                </a:lnTo>
                <a:lnTo>
                  <a:pt x="780" y="160"/>
                </a:lnTo>
                <a:lnTo>
                  <a:pt x="780" y="160"/>
                </a:lnTo>
                <a:lnTo>
                  <a:pt x="784" y="157"/>
                </a:lnTo>
                <a:lnTo>
                  <a:pt x="788" y="154"/>
                </a:lnTo>
                <a:lnTo>
                  <a:pt x="791" y="149"/>
                </a:lnTo>
                <a:lnTo>
                  <a:pt x="791" y="149"/>
                </a:lnTo>
                <a:lnTo>
                  <a:pt x="796" y="132"/>
                </a:lnTo>
                <a:lnTo>
                  <a:pt x="798" y="121"/>
                </a:lnTo>
                <a:lnTo>
                  <a:pt x="799" y="112"/>
                </a:lnTo>
                <a:lnTo>
                  <a:pt x="799" y="112"/>
                </a:lnTo>
                <a:lnTo>
                  <a:pt x="798" y="105"/>
                </a:lnTo>
                <a:lnTo>
                  <a:pt x="796" y="96"/>
                </a:lnTo>
                <a:lnTo>
                  <a:pt x="787" y="69"/>
                </a:lnTo>
                <a:lnTo>
                  <a:pt x="778" y="46"/>
                </a:lnTo>
                <a:lnTo>
                  <a:pt x="774" y="36"/>
                </a:lnTo>
                <a:lnTo>
                  <a:pt x="771" y="32"/>
                </a:lnTo>
                <a:lnTo>
                  <a:pt x="771" y="32"/>
                </a:lnTo>
                <a:lnTo>
                  <a:pt x="759" y="26"/>
                </a:lnTo>
                <a:lnTo>
                  <a:pt x="754" y="22"/>
                </a:lnTo>
                <a:lnTo>
                  <a:pt x="754" y="22"/>
                </a:lnTo>
                <a:lnTo>
                  <a:pt x="751" y="19"/>
                </a:lnTo>
                <a:lnTo>
                  <a:pt x="750" y="16"/>
                </a:lnTo>
                <a:lnTo>
                  <a:pt x="745" y="14"/>
                </a:lnTo>
                <a:lnTo>
                  <a:pt x="745" y="14"/>
                </a:lnTo>
                <a:lnTo>
                  <a:pt x="738" y="12"/>
                </a:lnTo>
                <a:lnTo>
                  <a:pt x="733" y="11"/>
                </a:lnTo>
                <a:lnTo>
                  <a:pt x="726" y="11"/>
                </a:lnTo>
                <a:lnTo>
                  <a:pt x="726" y="11"/>
                </a:lnTo>
                <a:lnTo>
                  <a:pt x="707" y="7"/>
                </a:lnTo>
                <a:lnTo>
                  <a:pt x="680" y="0"/>
                </a:lnTo>
                <a:lnTo>
                  <a:pt x="680" y="0"/>
                </a:lnTo>
                <a:lnTo>
                  <a:pt x="672" y="0"/>
                </a:lnTo>
                <a:lnTo>
                  <a:pt x="664" y="2"/>
                </a:lnTo>
                <a:lnTo>
                  <a:pt x="656" y="4"/>
                </a:lnTo>
                <a:lnTo>
                  <a:pt x="646" y="11"/>
                </a:lnTo>
                <a:lnTo>
                  <a:pt x="646" y="11"/>
                </a:lnTo>
                <a:lnTo>
                  <a:pt x="636" y="22"/>
                </a:lnTo>
                <a:lnTo>
                  <a:pt x="622" y="36"/>
                </a:lnTo>
                <a:lnTo>
                  <a:pt x="608" y="52"/>
                </a:lnTo>
                <a:lnTo>
                  <a:pt x="608" y="52"/>
                </a:lnTo>
                <a:lnTo>
                  <a:pt x="597" y="55"/>
                </a:lnTo>
                <a:lnTo>
                  <a:pt x="572" y="60"/>
                </a:lnTo>
                <a:lnTo>
                  <a:pt x="559" y="63"/>
                </a:lnTo>
                <a:lnTo>
                  <a:pt x="547" y="67"/>
                </a:lnTo>
                <a:lnTo>
                  <a:pt x="540" y="69"/>
                </a:lnTo>
                <a:lnTo>
                  <a:pt x="539" y="71"/>
                </a:lnTo>
                <a:lnTo>
                  <a:pt x="539" y="73"/>
                </a:lnTo>
                <a:lnTo>
                  <a:pt x="539" y="73"/>
                </a:lnTo>
                <a:lnTo>
                  <a:pt x="545" y="79"/>
                </a:lnTo>
                <a:lnTo>
                  <a:pt x="551" y="85"/>
                </a:lnTo>
                <a:lnTo>
                  <a:pt x="557" y="92"/>
                </a:lnTo>
                <a:lnTo>
                  <a:pt x="564" y="99"/>
                </a:lnTo>
                <a:lnTo>
                  <a:pt x="564" y="99"/>
                </a:lnTo>
                <a:lnTo>
                  <a:pt x="571" y="107"/>
                </a:lnTo>
                <a:lnTo>
                  <a:pt x="580" y="116"/>
                </a:lnTo>
                <a:lnTo>
                  <a:pt x="592" y="126"/>
                </a:lnTo>
                <a:lnTo>
                  <a:pt x="587" y="162"/>
                </a:lnTo>
                <a:lnTo>
                  <a:pt x="587" y="162"/>
                </a:lnTo>
                <a:lnTo>
                  <a:pt x="584" y="165"/>
                </a:lnTo>
                <a:lnTo>
                  <a:pt x="583" y="169"/>
                </a:lnTo>
                <a:lnTo>
                  <a:pt x="583" y="172"/>
                </a:lnTo>
                <a:lnTo>
                  <a:pt x="583" y="172"/>
                </a:lnTo>
                <a:lnTo>
                  <a:pt x="584" y="177"/>
                </a:lnTo>
                <a:lnTo>
                  <a:pt x="585" y="178"/>
                </a:lnTo>
                <a:lnTo>
                  <a:pt x="585" y="181"/>
                </a:lnTo>
                <a:lnTo>
                  <a:pt x="585" y="181"/>
                </a:lnTo>
                <a:lnTo>
                  <a:pt x="583" y="189"/>
                </a:lnTo>
                <a:lnTo>
                  <a:pt x="581" y="199"/>
                </a:lnTo>
                <a:lnTo>
                  <a:pt x="581" y="199"/>
                </a:lnTo>
                <a:lnTo>
                  <a:pt x="580" y="209"/>
                </a:lnTo>
                <a:lnTo>
                  <a:pt x="581" y="219"/>
                </a:lnTo>
                <a:lnTo>
                  <a:pt x="583" y="225"/>
                </a:lnTo>
                <a:lnTo>
                  <a:pt x="585" y="231"/>
                </a:lnTo>
                <a:lnTo>
                  <a:pt x="589" y="235"/>
                </a:lnTo>
                <a:lnTo>
                  <a:pt x="593" y="239"/>
                </a:lnTo>
                <a:lnTo>
                  <a:pt x="593" y="239"/>
                </a:lnTo>
                <a:lnTo>
                  <a:pt x="600" y="242"/>
                </a:lnTo>
                <a:lnTo>
                  <a:pt x="608" y="245"/>
                </a:lnTo>
                <a:lnTo>
                  <a:pt x="625" y="247"/>
                </a:lnTo>
                <a:lnTo>
                  <a:pt x="644" y="249"/>
                </a:lnTo>
                <a:lnTo>
                  <a:pt x="644" y="249"/>
                </a:lnTo>
                <a:lnTo>
                  <a:pt x="646" y="249"/>
                </a:lnTo>
                <a:lnTo>
                  <a:pt x="650" y="251"/>
                </a:lnTo>
                <a:lnTo>
                  <a:pt x="654" y="255"/>
                </a:lnTo>
                <a:lnTo>
                  <a:pt x="657" y="259"/>
                </a:lnTo>
                <a:lnTo>
                  <a:pt x="657" y="263"/>
                </a:lnTo>
                <a:lnTo>
                  <a:pt x="657" y="263"/>
                </a:lnTo>
                <a:lnTo>
                  <a:pt x="658" y="271"/>
                </a:lnTo>
                <a:lnTo>
                  <a:pt x="661" y="279"/>
                </a:lnTo>
                <a:lnTo>
                  <a:pt x="666" y="288"/>
                </a:lnTo>
                <a:lnTo>
                  <a:pt x="666" y="288"/>
                </a:lnTo>
                <a:lnTo>
                  <a:pt x="656" y="290"/>
                </a:lnTo>
                <a:lnTo>
                  <a:pt x="648" y="292"/>
                </a:lnTo>
                <a:lnTo>
                  <a:pt x="644" y="294"/>
                </a:lnTo>
                <a:lnTo>
                  <a:pt x="640" y="298"/>
                </a:lnTo>
                <a:lnTo>
                  <a:pt x="640" y="298"/>
                </a:lnTo>
                <a:lnTo>
                  <a:pt x="622" y="311"/>
                </a:lnTo>
                <a:lnTo>
                  <a:pt x="622" y="311"/>
                </a:lnTo>
                <a:lnTo>
                  <a:pt x="611" y="304"/>
                </a:lnTo>
                <a:lnTo>
                  <a:pt x="601" y="300"/>
                </a:lnTo>
                <a:lnTo>
                  <a:pt x="593" y="298"/>
                </a:lnTo>
                <a:lnTo>
                  <a:pt x="593" y="298"/>
                </a:lnTo>
                <a:lnTo>
                  <a:pt x="567" y="288"/>
                </a:lnTo>
                <a:lnTo>
                  <a:pt x="544" y="280"/>
                </a:lnTo>
                <a:lnTo>
                  <a:pt x="528" y="266"/>
                </a:lnTo>
                <a:lnTo>
                  <a:pt x="528" y="266"/>
                </a:lnTo>
                <a:lnTo>
                  <a:pt x="532" y="262"/>
                </a:lnTo>
                <a:lnTo>
                  <a:pt x="540" y="254"/>
                </a:lnTo>
                <a:lnTo>
                  <a:pt x="544" y="249"/>
                </a:lnTo>
                <a:lnTo>
                  <a:pt x="548" y="242"/>
                </a:lnTo>
                <a:lnTo>
                  <a:pt x="551" y="237"/>
                </a:lnTo>
                <a:lnTo>
                  <a:pt x="551" y="231"/>
                </a:lnTo>
                <a:lnTo>
                  <a:pt x="551" y="231"/>
                </a:lnTo>
                <a:lnTo>
                  <a:pt x="549" y="225"/>
                </a:lnTo>
                <a:lnTo>
                  <a:pt x="547" y="219"/>
                </a:lnTo>
                <a:lnTo>
                  <a:pt x="537" y="207"/>
                </a:lnTo>
                <a:lnTo>
                  <a:pt x="526" y="194"/>
                </a:lnTo>
                <a:lnTo>
                  <a:pt x="526" y="194"/>
                </a:lnTo>
                <a:lnTo>
                  <a:pt x="526" y="190"/>
                </a:lnTo>
                <a:lnTo>
                  <a:pt x="524" y="181"/>
                </a:lnTo>
                <a:lnTo>
                  <a:pt x="523" y="176"/>
                </a:lnTo>
                <a:lnTo>
                  <a:pt x="520" y="170"/>
                </a:lnTo>
                <a:lnTo>
                  <a:pt x="516" y="166"/>
                </a:lnTo>
                <a:lnTo>
                  <a:pt x="511" y="164"/>
                </a:lnTo>
                <a:lnTo>
                  <a:pt x="511" y="164"/>
                </a:lnTo>
                <a:lnTo>
                  <a:pt x="500" y="160"/>
                </a:lnTo>
                <a:lnTo>
                  <a:pt x="495" y="157"/>
                </a:lnTo>
                <a:lnTo>
                  <a:pt x="492" y="156"/>
                </a:lnTo>
                <a:lnTo>
                  <a:pt x="490" y="157"/>
                </a:lnTo>
                <a:lnTo>
                  <a:pt x="479" y="161"/>
                </a:lnTo>
                <a:lnTo>
                  <a:pt x="479" y="161"/>
                </a:lnTo>
                <a:lnTo>
                  <a:pt x="458" y="170"/>
                </a:lnTo>
                <a:lnTo>
                  <a:pt x="431" y="184"/>
                </a:lnTo>
                <a:lnTo>
                  <a:pt x="418" y="190"/>
                </a:lnTo>
                <a:lnTo>
                  <a:pt x="405" y="197"/>
                </a:lnTo>
                <a:lnTo>
                  <a:pt x="395" y="205"/>
                </a:lnTo>
                <a:lnTo>
                  <a:pt x="390" y="211"/>
                </a:lnTo>
                <a:lnTo>
                  <a:pt x="390" y="211"/>
                </a:lnTo>
                <a:lnTo>
                  <a:pt x="389" y="214"/>
                </a:lnTo>
                <a:lnTo>
                  <a:pt x="386" y="219"/>
                </a:lnTo>
                <a:lnTo>
                  <a:pt x="385" y="234"/>
                </a:lnTo>
                <a:lnTo>
                  <a:pt x="382" y="270"/>
                </a:lnTo>
                <a:lnTo>
                  <a:pt x="382" y="303"/>
                </a:lnTo>
                <a:lnTo>
                  <a:pt x="381" y="320"/>
                </a:lnTo>
                <a:lnTo>
                  <a:pt x="381" y="320"/>
                </a:lnTo>
                <a:lnTo>
                  <a:pt x="376" y="343"/>
                </a:lnTo>
                <a:lnTo>
                  <a:pt x="370" y="368"/>
                </a:lnTo>
                <a:lnTo>
                  <a:pt x="370" y="368"/>
                </a:lnTo>
                <a:lnTo>
                  <a:pt x="368" y="375"/>
                </a:lnTo>
                <a:lnTo>
                  <a:pt x="369" y="377"/>
                </a:lnTo>
                <a:lnTo>
                  <a:pt x="374" y="381"/>
                </a:lnTo>
                <a:lnTo>
                  <a:pt x="374" y="381"/>
                </a:lnTo>
                <a:lnTo>
                  <a:pt x="381" y="388"/>
                </a:lnTo>
                <a:lnTo>
                  <a:pt x="387" y="391"/>
                </a:lnTo>
                <a:lnTo>
                  <a:pt x="394" y="393"/>
                </a:lnTo>
                <a:lnTo>
                  <a:pt x="394" y="393"/>
                </a:lnTo>
                <a:lnTo>
                  <a:pt x="405" y="393"/>
                </a:lnTo>
                <a:lnTo>
                  <a:pt x="411" y="393"/>
                </a:lnTo>
                <a:lnTo>
                  <a:pt x="414" y="393"/>
                </a:lnTo>
                <a:lnTo>
                  <a:pt x="414" y="395"/>
                </a:lnTo>
                <a:lnTo>
                  <a:pt x="414" y="395"/>
                </a:lnTo>
                <a:lnTo>
                  <a:pt x="430" y="452"/>
                </a:lnTo>
                <a:lnTo>
                  <a:pt x="456" y="538"/>
                </a:lnTo>
                <a:lnTo>
                  <a:pt x="456" y="538"/>
                </a:lnTo>
                <a:lnTo>
                  <a:pt x="462" y="554"/>
                </a:lnTo>
                <a:lnTo>
                  <a:pt x="467" y="566"/>
                </a:lnTo>
                <a:lnTo>
                  <a:pt x="472" y="576"/>
                </a:lnTo>
                <a:lnTo>
                  <a:pt x="478" y="583"/>
                </a:lnTo>
                <a:lnTo>
                  <a:pt x="483" y="590"/>
                </a:lnTo>
                <a:lnTo>
                  <a:pt x="490" y="592"/>
                </a:lnTo>
                <a:lnTo>
                  <a:pt x="496" y="594"/>
                </a:lnTo>
                <a:lnTo>
                  <a:pt x="502" y="595"/>
                </a:lnTo>
                <a:lnTo>
                  <a:pt x="502" y="595"/>
                </a:lnTo>
                <a:lnTo>
                  <a:pt x="510" y="594"/>
                </a:lnTo>
                <a:lnTo>
                  <a:pt x="518" y="591"/>
                </a:lnTo>
                <a:lnTo>
                  <a:pt x="533" y="583"/>
                </a:lnTo>
                <a:lnTo>
                  <a:pt x="553" y="571"/>
                </a:lnTo>
                <a:lnTo>
                  <a:pt x="565" y="580"/>
                </a:lnTo>
                <a:close/>
                <a:moveTo>
                  <a:pt x="464" y="363"/>
                </a:moveTo>
                <a:lnTo>
                  <a:pt x="464" y="363"/>
                </a:lnTo>
                <a:lnTo>
                  <a:pt x="468" y="357"/>
                </a:lnTo>
                <a:lnTo>
                  <a:pt x="468" y="357"/>
                </a:lnTo>
                <a:lnTo>
                  <a:pt x="468" y="357"/>
                </a:lnTo>
                <a:lnTo>
                  <a:pt x="478" y="351"/>
                </a:lnTo>
                <a:lnTo>
                  <a:pt x="490" y="340"/>
                </a:lnTo>
                <a:lnTo>
                  <a:pt x="490" y="340"/>
                </a:lnTo>
                <a:lnTo>
                  <a:pt x="494" y="336"/>
                </a:lnTo>
                <a:lnTo>
                  <a:pt x="500" y="334"/>
                </a:lnTo>
                <a:lnTo>
                  <a:pt x="514" y="328"/>
                </a:lnTo>
                <a:lnTo>
                  <a:pt x="514" y="328"/>
                </a:lnTo>
                <a:lnTo>
                  <a:pt x="522" y="327"/>
                </a:lnTo>
                <a:lnTo>
                  <a:pt x="532" y="324"/>
                </a:lnTo>
                <a:lnTo>
                  <a:pt x="547" y="323"/>
                </a:lnTo>
                <a:lnTo>
                  <a:pt x="568" y="338"/>
                </a:lnTo>
                <a:lnTo>
                  <a:pt x="565" y="349"/>
                </a:lnTo>
                <a:lnTo>
                  <a:pt x="565" y="349"/>
                </a:lnTo>
                <a:lnTo>
                  <a:pt x="549" y="380"/>
                </a:lnTo>
                <a:lnTo>
                  <a:pt x="539" y="404"/>
                </a:lnTo>
                <a:lnTo>
                  <a:pt x="531" y="421"/>
                </a:lnTo>
                <a:lnTo>
                  <a:pt x="531" y="421"/>
                </a:lnTo>
                <a:lnTo>
                  <a:pt x="524" y="436"/>
                </a:lnTo>
                <a:lnTo>
                  <a:pt x="512" y="457"/>
                </a:lnTo>
                <a:lnTo>
                  <a:pt x="502" y="476"/>
                </a:lnTo>
                <a:lnTo>
                  <a:pt x="496" y="484"/>
                </a:lnTo>
                <a:lnTo>
                  <a:pt x="496" y="484"/>
                </a:lnTo>
                <a:lnTo>
                  <a:pt x="494" y="481"/>
                </a:lnTo>
                <a:lnTo>
                  <a:pt x="488" y="472"/>
                </a:lnTo>
                <a:lnTo>
                  <a:pt x="475" y="441"/>
                </a:lnTo>
                <a:lnTo>
                  <a:pt x="463" y="411"/>
                </a:lnTo>
                <a:lnTo>
                  <a:pt x="458" y="395"/>
                </a:lnTo>
                <a:lnTo>
                  <a:pt x="458" y="395"/>
                </a:lnTo>
                <a:lnTo>
                  <a:pt x="459" y="380"/>
                </a:lnTo>
                <a:lnTo>
                  <a:pt x="462" y="371"/>
                </a:lnTo>
                <a:lnTo>
                  <a:pt x="464" y="363"/>
                </a:lnTo>
                <a:lnTo>
                  <a:pt x="464" y="3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0D6C40BF-AA0B-45F3-AF62-2DCDD940BD8E}"/>
              </a:ext>
            </a:extLst>
          </p:cNvPr>
          <p:cNvSpPr>
            <a:spLocks noEditPoints="1"/>
          </p:cNvSpPr>
          <p:nvPr/>
        </p:nvSpPr>
        <p:spPr bwMode="auto">
          <a:xfrm>
            <a:off x="4594211" y="753228"/>
            <a:ext cx="462519" cy="1662948"/>
          </a:xfrm>
          <a:custGeom>
            <a:avLst/>
            <a:gdLst>
              <a:gd name="T0" fmla="*/ 108 w 393"/>
              <a:gd name="T1" fmla="*/ 65 h 1413"/>
              <a:gd name="T2" fmla="*/ 106 w 393"/>
              <a:gd name="T3" fmla="*/ 76 h 1413"/>
              <a:gd name="T4" fmla="*/ 141 w 393"/>
              <a:gd name="T5" fmla="*/ 95 h 1413"/>
              <a:gd name="T6" fmla="*/ 145 w 393"/>
              <a:gd name="T7" fmla="*/ 134 h 1413"/>
              <a:gd name="T8" fmla="*/ 137 w 393"/>
              <a:gd name="T9" fmla="*/ 160 h 1413"/>
              <a:gd name="T10" fmla="*/ 142 w 393"/>
              <a:gd name="T11" fmla="*/ 207 h 1413"/>
              <a:gd name="T12" fmla="*/ 166 w 393"/>
              <a:gd name="T13" fmla="*/ 225 h 1413"/>
              <a:gd name="T14" fmla="*/ 206 w 393"/>
              <a:gd name="T15" fmla="*/ 265 h 1413"/>
              <a:gd name="T16" fmla="*/ 186 w 393"/>
              <a:gd name="T17" fmla="*/ 288 h 1413"/>
              <a:gd name="T18" fmla="*/ 175 w 393"/>
              <a:gd name="T19" fmla="*/ 316 h 1413"/>
              <a:gd name="T20" fmla="*/ 146 w 393"/>
              <a:gd name="T21" fmla="*/ 377 h 1413"/>
              <a:gd name="T22" fmla="*/ 117 w 393"/>
              <a:gd name="T23" fmla="*/ 482 h 1413"/>
              <a:gd name="T24" fmla="*/ 96 w 393"/>
              <a:gd name="T25" fmla="*/ 542 h 1413"/>
              <a:gd name="T26" fmla="*/ 96 w 393"/>
              <a:gd name="T27" fmla="*/ 596 h 1413"/>
              <a:gd name="T28" fmla="*/ 37 w 393"/>
              <a:gd name="T29" fmla="*/ 689 h 1413"/>
              <a:gd name="T30" fmla="*/ 7 w 393"/>
              <a:gd name="T31" fmla="*/ 709 h 1413"/>
              <a:gd name="T32" fmla="*/ 3 w 393"/>
              <a:gd name="T33" fmla="*/ 761 h 1413"/>
              <a:gd name="T34" fmla="*/ 11 w 393"/>
              <a:gd name="T35" fmla="*/ 784 h 1413"/>
              <a:gd name="T36" fmla="*/ 5 w 393"/>
              <a:gd name="T37" fmla="*/ 807 h 1413"/>
              <a:gd name="T38" fmla="*/ 17 w 393"/>
              <a:gd name="T39" fmla="*/ 846 h 1413"/>
              <a:gd name="T40" fmla="*/ 84 w 393"/>
              <a:gd name="T41" fmla="*/ 879 h 1413"/>
              <a:gd name="T42" fmla="*/ 128 w 393"/>
              <a:gd name="T43" fmla="*/ 884 h 1413"/>
              <a:gd name="T44" fmla="*/ 157 w 393"/>
              <a:gd name="T45" fmla="*/ 947 h 1413"/>
              <a:gd name="T46" fmla="*/ 157 w 393"/>
              <a:gd name="T47" fmla="*/ 1012 h 1413"/>
              <a:gd name="T48" fmla="*/ 177 w 393"/>
              <a:gd name="T49" fmla="*/ 1068 h 1413"/>
              <a:gd name="T50" fmla="*/ 191 w 393"/>
              <a:gd name="T51" fmla="*/ 1110 h 1413"/>
              <a:gd name="T52" fmla="*/ 215 w 393"/>
              <a:gd name="T53" fmla="*/ 1227 h 1413"/>
              <a:gd name="T54" fmla="*/ 214 w 393"/>
              <a:gd name="T55" fmla="*/ 1300 h 1413"/>
              <a:gd name="T56" fmla="*/ 199 w 393"/>
              <a:gd name="T57" fmla="*/ 1308 h 1413"/>
              <a:gd name="T58" fmla="*/ 182 w 393"/>
              <a:gd name="T59" fmla="*/ 1330 h 1413"/>
              <a:gd name="T60" fmla="*/ 132 w 393"/>
              <a:gd name="T61" fmla="*/ 1352 h 1413"/>
              <a:gd name="T62" fmla="*/ 89 w 393"/>
              <a:gd name="T63" fmla="*/ 1377 h 1413"/>
              <a:gd name="T64" fmla="*/ 113 w 393"/>
              <a:gd name="T65" fmla="*/ 1403 h 1413"/>
              <a:gd name="T66" fmla="*/ 189 w 393"/>
              <a:gd name="T67" fmla="*/ 1409 h 1413"/>
              <a:gd name="T68" fmla="*/ 254 w 393"/>
              <a:gd name="T69" fmla="*/ 1401 h 1413"/>
              <a:gd name="T70" fmla="*/ 286 w 393"/>
              <a:gd name="T71" fmla="*/ 1405 h 1413"/>
              <a:gd name="T72" fmla="*/ 323 w 393"/>
              <a:gd name="T73" fmla="*/ 1391 h 1413"/>
              <a:gd name="T74" fmla="*/ 329 w 393"/>
              <a:gd name="T75" fmla="*/ 1353 h 1413"/>
              <a:gd name="T76" fmla="*/ 380 w 393"/>
              <a:gd name="T77" fmla="*/ 1349 h 1413"/>
              <a:gd name="T78" fmla="*/ 393 w 393"/>
              <a:gd name="T79" fmla="*/ 1329 h 1413"/>
              <a:gd name="T80" fmla="*/ 384 w 393"/>
              <a:gd name="T81" fmla="*/ 1269 h 1413"/>
              <a:gd name="T82" fmla="*/ 376 w 393"/>
              <a:gd name="T83" fmla="*/ 1153 h 1413"/>
              <a:gd name="T84" fmla="*/ 387 w 393"/>
              <a:gd name="T85" fmla="*/ 1032 h 1413"/>
              <a:gd name="T86" fmla="*/ 365 w 393"/>
              <a:gd name="T87" fmla="*/ 975 h 1413"/>
              <a:gd name="T88" fmla="*/ 353 w 393"/>
              <a:gd name="T89" fmla="*/ 887 h 1413"/>
              <a:gd name="T90" fmla="*/ 361 w 393"/>
              <a:gd name="T91" fmla="*/ 793 h 1413"/>
              <a:gd name="T92" fmla="*/ 376 w 393"/>
              <a:gd name="T93" fmla="*/ 705 h 1413"/>
              <a:gd name="T94" fmla="*/ 344 w 393"/>
              <a:gd name="T95" fmla="*/ 583 h 1413"/>
              <a:gd name="T96" fmla="*/ 359 w 393"/>
              <a:gd name="T97" fmla="*/ 493 h 1413"/>
              <a:gd name="T98" fmla="*/ 379 w 393"/>
              <a:gd name="T99" fmla="*/ 353 h 1413"/>
              <a:gd name="T100" fmla="*/ 348 w 393"/>
              <a:gd name="T101" fmla="*/ 270 h 1413"/>
              <a:gd name="T102" fmla="*/ 302 w 393"/>
              <a:gd name="T103" fmla="*/ 226 h 1413"/>
              <a:gd name="T104" fmla="*/ 304 w 393"/>
              <a:gd name="T105" fmla="*/ 168 h 1413"/>
              <a:gd name="T106" fmla="*/ 316 w 393"/>
              <a:gd name="T107" fmla="*/ 141 h 1413"/>
              <a:gd name="T108" fmla="*/ 328 w 393"/>
              <a:gd name="T109" fmla="*/ 83 h 1413"/>
              <a:gd name="T110" fmla="*/ 296 w 393"/>
              <a:gd name="T111" fmla="*/ 30 h 1413"/>
              <a:gd name="T112" fmla="*/ 264 w 393"/>
              <a:gd name="T113" fmla="*/ 7 h 1413"/>
              <a:gd name="T114" fmla="*/ 214 w 393"/>
              <a:gd name="T115" fmla="*/ 2 h 1413"/>
              <a:gd name="T116" fmla="*/ 177 w 393"/>
              <a:gd name="T117" fmla="*/ 32 h 1413"/>
              <a:gd name="T118" fmla="*/ 304 w 393"/>
              <a:gd name="T119" fmla="*/ 1175 h 1413"/>
              <a:gd name="T120" fmla="*/ 299 w 393"/>
              <a:gd name="T121" fmla="*/ 1247 h 1413"/>
              <a:gd name="T122" fmla="*/ 290 w 393"/>
              <a:gd name="T123" fmla="*/ 1163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3" h="1413">
                <a:moveTo>
                  <a:pt x="158" y="55"/>
                </a:moveTo>
                <a:lnTo>
                  <a:pt x="158" y="55"/>
                </a:lnTo>
                <a:lnTo>
                  <a:pt x="149" y="56"/>
                </a:lnTo>
                <a:lnTo>
                  <a:pt x="128" y="60"/>
                </a:lnTo>
                <a:lnTo>
                  <a:pt x="117" y="63"/>
                </a:lnTo>
                <a:lnTo>
                  <a:pt x="108" y="65"/>
                </a:lnTo>
                <a:lnTo>
                  <a:pt x="102" y="68"/>
                </a:lnTo>
                <a:lnTo>
                  <a:pt x="101" y="69"/>
                </a:lnTo>
                <a:lnTo>
                  <a:pt x="101" y="72"/>
                </a:lnTo>
                <a:lnTo>
                  <a:pt x="101" y="72"/>
                </a:lnTo>
                <a:lnTo>
                  <a:pt x="104" y="75"/>
                </a:lnTo>
                <a:lnTo>
                  <a:pt x="106" y="76"/>
                </a:lnTo>
                <a:lnTo>
                  <a:pt x="112" y="79"/>
                </a:lnTo>
                <a:lnTo>
                  <a:pt x="120" y="80"/>
                </a:lnTo>
                <a:lnTo>
                  <a:pt x="128" y="84"/>
                </a:lnTo>
                <a:lnTo>
                  <a:pt x="128" y="84"/>
                </a:lnTo>
                <a:lnTo>
                  <a:pt x="134" y="89"/>
                </a:lnTo>
                <a:lnTo>
                  <a:pt x="141" y="95"/>
                </a:lnTo>
                <a:lnTo>
                  <a:pt x="146" y="100"/>
                </a:lnTo>
                <a:lnTo>
                  <a:pt x="146" y="100"/>
                </a:lnTo>
                <a:lnTo>
                  <a:pt x="146" y="115"/>
                </a:lnTo>
                <a:lnTo>
                  <a:pt x="146" y="126"/>
                </a:lnTo>
                <a:lnTo>
                  <a:pt x="145" y="134"/>
                </a:lnTo>
                <a:lnTo>
                  <a:pt x="145" y="134"/>
                </a:lnTo>
                <a:lnTo>
                  <a:pt x="142" y="142"/>
                </a:lnTo>
                <a:lnTo>
                  <a:pt x="140" y="149"/>
                </a:lnTo>
                <a:lnTo>
                  <a:pt x="137" y="156"/>
                </a:lnTo>
                <a:lnTo>
                  <a:pt x="136" y="158"/>
                </a:lnTo>
                <a:lnTo>
                  <a:pt x="137" y="160"/>
                </a:lnTo>
                <a:lnTo>
                  <a:pt x="137" y="160"/>
                </a:lnTo>
                <a:lnTo>
                  <a:pt x="140" y="164"/>
                </a:lnTo>
                <a:lnTo>
                  <a:pt x="142" y="166"/>
                </a:lnTo>
                <a:lnTo>
                  <a:pt x="142" y="166"/>
                </a:lnTo>
                <a:lnTo>
                  <a:pt x="142" y="185"/>
                </a:lnTo>
                <a:lnTo>
                  <a:pt x="142" y="198"/>
                </a:lnTo>
                <a:lnTo>
                  <a:pt x="142" y="207"/>
                </a:lnTo>
                <a:lnTo>
                  <a:pt x="142" y="207"/>
                </a:lnTo>
                <a:lnTo>
                  <a:pt x="144" y="211"/>
                </a:lnTo>
                <a:lnTo>
                  <a:pt x="146" y="214"/>
                </a:lnTo>
                <a:lnTo>
                  <a:pt x="159" y="222"/>
                </a:lnTo>
                <a:lnTo>
                  <a:pt x="159" y="222"/>
                </a:lnTo>
                <a:lnTo>
                  <a:pt x="166" y="225"/>
                </a:lnTo>
                <a:lnTo>
                  <a:pt x="171" y="226"/>
                </a:lnTo>
                <a:lnTo>
                  <a:pt x="185" y="226"/>
                </a:lnTo>
                <a:lnTo>
                  <a:pt x="195" y="225"/>
                </a:lnTo>
                <a:lnTo>
                  <a:pt x="199" y="223"/>
                </a:lnTo>
                <a:lnTo>
                  <a:pt x="209" y="250"/>
                </a:lnTo>
                <a:lnTo>
                  <a:pt x="206" y="265"/>
                </a:lnTo>
                <a:lnTo>
                  <a:pt x="206" y="265"/>
                </a:lnTo>
                <a:lnTo>
                  <a:pt x="198" y="270"/>
                </a:lnTo>
                <a:lnTo>
                  <a:pt x="193" y="275"/>
                </a:lnTo>
                <a:lnTo>
                  <a:pt x="189" y="280"/>
                </a:lnTo>
                <a:lnTo>
                  <a:pt x="189" y="280"/>
                </a:lnTo>
                <a:lnTo>
                  <a:pt x="186" y="288"/>
                </a:lnTo>
                <a:lnTo>
                  <a:pt x="185" y="299"/>
                </a:lnTo>
                <a:lnTo>
                  <a:pt x="182" y="307"/>
                </a:lnTo>
                <a:lnTo>
                  <a:pt x="181" y="311"/>
                </a:lnTo>
                <a:lnTo>
                  <a:pt x="181" y="311"/>
                </a:lnTo>
                <a:lnTo>
                  <a:pt x="178" y="312"/>
                </a:lnTo>
                <a:lnTo>
                  <a:pt x="175" y="316"/>
                </a:lnTo>
                <a:lnTo>
                  <a:pt x="162" y="338"/>
                </a:lnTo>
                <a:lnTo>
                  <a:pt x="162" y="338"/>
                </a:lnTo>
                <a:lnTo>
                  <a:pt x="156" y="349"/>
                </a:lnTo>
                <a:lnTo>
                  <a:pt x="153" y="359"/>
                </a:lnTo>
                <a:lnTo>
                  <a:pt x="146" y="377"/>
                </a:lnTo>
                <a:lnTo>
                  <a:pt x="146" y="377"/>
                </a:lnTo>
                <a:lnTo>
                  <a:pt x="129" y="425"/>
                </a:lnTo>
                <a:lnTo>
                  <a:pt x="116" y="460"/>
                </a:lnTo>
                <a:lnTo>
                  <a:pt x="116" y="460"/>
                </a:lnTo>
                <a:lnTo>
                  <a:pt x="116" y="464"/>
                </a:lnTo>
                <a:lnTo>
                  <a:pt x="116" y="472"/>
                </a:lnTo>
                <a:lnTo>
                  <a:pt x="117" y="482"/>
                </a:lnTo>
                <a:lnTo>
                  <a:pt x="117" y="482"/>
                </a:lnTo>
                <a:lnTo>
                  <a:pt x="114" y="494"/>
                </a:lnTo>
                <a:lnTo>
                  <a:pt x="110" y="507"/>
                </a:lnTo>
                <a:lnTo>
                  <a:pt x="104" y="525"/>
                </a:lnTo>
                <a:lnTo>
                  <a:pt x="104" y="525"/>
                </a:lnTo>
                <a:lnTo>
                  <a:pt x="96" y="542"/>
                </a:lnTo>
                <a:lnTo>
                  <a:pt x="92" y="557"/>
                </a:lnTo>
                <a:lnTo>
                  <a:pt x="89" y="569"/>
                </a:lnTo>
                <a:lnTo>
                  <a:pt x="89" y="576"/>
                </a:lnTo>
                <a:lnTo>
                  <a:pt x="89" y="576"/>
                </a:lnTo>
                <a:lnTo>
                  <a:pt x="93" y="590"/>
                </a:lnTo>
                <a:lnTo>
                  <a:pt x="96" y="596"/>
                </a:lnTo>
                <a:lnTo>
                  <a:pt x="96" y="596"/>
                </a:lnTo>
                <a:lnTo>
                  <a:pt x="71" y="634"/>
                </a:lnTo>
                <a:lnTo>
                  <a:pt x="53" y="661"/>
                </a:lnTo>
                <a:lnTo>
                  <a:pt x="43" y="679"/>
                </a:lnTo>
                <a:lnTo>
                  <a:pt x="43" y="679"/>
                </a:lnTo>
                <a:lnTo>
                  <a:pt x="37" y="689"/>
                </a:lnTo>
                <a:lnTo>
                  <a:pt x="36" y="695"/>
                </a:lnTo>
                <a:lnTo>
                  <a:pt x="36" y="695"/>
                </a:lnTo>
                <a:lnTo>
                  <a:pt x="32" y="695"/>
                </a:lnTo>
                <a:lnTo>
                  <a:pt x="23" y="699"/>
                </a:lnTo>
                <a:lnTo>
                  <a:pt x="12" y="704"/>
                </a:lnTo>
                <a:lnTo>
                  <a:pt x="7" y="709"/>
                </a:lnTo>
                <a:lnTo>
                  <a:pt x="4" y="713"/>
                </a:lnTo>
                <a:lnTo>
                  <a:pt x="4" y="713"/>
                </a:lnTo>
                <a:lnTo>
                  <a:pt x="1" y="720"/>
                </a:lnTo>
                <a:lnTo>
                  <a:pt x="0" y="726"/>
                </a:lnTo>
                <a:lnTo>
                  <a:pt x="0" y="741"/>
                </a:lnTo>
                <a:lnTo>
                  <a:pt x="3" y="761"/>
                </a:lnTo>
                <a:lnTo>
                  <a:pt x="3" y="761"/>
                </a:lnTo>
                <a:lnTo>
                  <a:pt x="4" y="770"/>
                </a:lnTo>
                <a:lnTo>
                  <a:pt x="7" y="778"/>
                </a:lnTo>
                <a:lnTo>
                  <a:pt x="7" y="778"/>
                </a:lnTo>
                <a:lnTo>
                  <a:pt x="9" y="782"/>
                </a:lnTo>
                <a:lnTo>
                  <a:pt x="11" y="784"/>
                </a:lnTo>
                <a:lnTo>
                  <a:pt x="11" y="786"/>
                </a:lnTo>
                <a:lnTo>
                  <a:pt x="11" y="786"/>
                </a:lnTo>
                <a:lnTo>
                  <a:pt x="9" y="790"/>
                </a:lnTo>
                <a:lnTo>
                  <a:pt x="7" y="794"/>
                </a:lnTo>
                <a:lnTo>
                  <a:pt x="5" y="799"/>
                </a:lnTo>
                <a:lnTo>
                  <a:pt x="5" y="807"/>
                </a:lnTo>
                <a:lnTo>
                  <a:pt x="5" y="807"/>
                </a:lnTo>
                <a:lnTo>
                  <a:pt x="5" y="818"/>
                </a:lnTo>
                <a:lnTo>
                  <a:pt x="7" y="825"/>
                </a:lnTo>
                <a:lnTo>
                  <a:pt x="8" y="831"/>
                </a:lnTo>
                <a:lnTo>
                  <a:pt x="12" y="839"/>
                </a:lnTo>
                <a:lnTo>
                  <a:pt x="17" y="846"/>
                </a:lnTo>
                <a:lnTo>
                  <a:pt x="25" y="854"/>
                </a:lnTo>
                <a:lnTo>
                  <a:pt x="37" y="862"/>
                </a:lnTo>
                <a:lnTo>
                  <a:pt x="37" y="862"/>
                </a:lnTo>
                <a:lnTo>
                  <a:pt x="51" y="868"/>
                </a:lnTo>
                <a:lnTo>
                  <a:pt x="63" y="872"/>
                </a:lnTo>
                <a:lnTo>
                  <a:pt x="84" y="879"/>
                </a:lnTo>
                <a:lnTo>
                  <a:pt x="101" y="883"/>
                </a:lnTo>
                <a:lnTo>
                  <a:pt x="112" y="884"/>
                </a:lnTo>
                <a:lnTo>
                  <a:pt x="112" y="884"/>
                </a:lnTo>
                <a:lnTo>
                  <a:pt x="118" y="886"/>
                </a:lnTo>
                <a:lnTo>
                  <a:pt x="124" y="886"/>
                </a:lnTo>
                <a:lnTo>
                  <a:pt x="128" y="884"/>
                </a:lnTo>
                <a:lnTo>
                  <a:pt x="128" y="884"/>
                </a:lnTo>
                <a:lnTo>
                  <a:pt x="141" y="914"/>
                </a:lnTo>
                <a:lnTo>
                  <a:pt x="150" y="934"/>
                </a:lnTo>
                <a:lnTo>
                  <a:pt x="154" y="944"/>
                </a:lnTo>
                <a:lnTo>
                  <a:pt x="154" y="944"/>
                </a:lnTo>
                <a:lnTo>
                  <a:pt x="157" y="947"/>
                </a:lnTo>
                <a:lnTo>
                  <a:pt x="159" y="956"/>
                </a:lnTo>
                <a:lnTo>
                  <a:pt x="159" y="968"/>
                </a:lnTo>
                <a:lnTo>
                  <a:pt x="158" y="983"/>
                </a:lnTo>
                <a:lnTo>
                  <a:pt x="158" y="983"/>
                </a:lnTo>
                <a:lnTo>
                  <a:pt x="156" y="997"/>
                </a:lnTo>
                <a:lnTo>
                  <a:pt x="157" y="1012"/>
                </a:lnTo>
                <a:lnTo>
                  <a:pt x="158" y="1025"/>
                </a:lnTo>
                <a:lnTo>
                  <a:pt x="162" y="1037"/>
                </a:lnTo>
                <a:lnTo>
                  <a:pt x="162" y="1037"/>
                </a:lnTo>
                <a:lnTo>
                  <a:pt x="166" y="1046"/>
                </a:lnTo>
                <a:lnTo>
                  <a:pt x="171" y="1057"/>
                </a:lnTo>
                <a:lnTo>
                  <a:pt x="177" y="1068"/>
                </a:lnTo>
                <a:lnTo>
                  <a:pt x="179" y="1080"/>
                </a:lnTo>
                <a:lnTo>
                  <a:pt x="179" y="1080"/>
                </a:lnTo>
                <a:lnTo>
                  <a:pt x="183" y="1090"/>
                </a:lnTo>
                <a:lnTo>
                  <a:pt x="186" y="1099"/>
                </a:lnTo>
                <a:lnTo>
                  <a:pt x="191" y="1110"/>
                </a:lnTo>
                <a:lnTo>
                  <a:pt x="191" y="1110"/>
                </a:lnTo>
                <a:lnTo>
                  <a:pt x="191" y="1115"/>
                </a:lnTo>
                <a:lnTo>
                  <a:pt x="191" y="1119"/>
                </a:lnTo>
                <a:lnTo>
                  <a:pt x="197" y="1123"/>
                </a:lnTo>
                <a:lnTo>
                  <a:pt x="197" y="1123"/>
                </a:lnTo>
                <a:lnTo>
                  <a:pt x="207" y="1182"/>
                </a:lnTo>
                <a:lnTo>
                  <a:pt x="215" y="1227"/>
                </a:lnTo>
                <a:lnTo>
                  <a:pt x="218" y="1245"/>
                </a:lnTo>
                <a:lnTo>
                  <a:pt x="219" y="1259"/>
                </a:lnTo>
                <a:lnTo>
                  <a:pt x="219" y="1259"/>
                </a:lnTo>
                <a:lnTo>
                  <a:pt x="218" y="1277"/>
                </a:lnTo>
                <a:lnTo>
                  <a:pt x="217" y="1291"/>
                </a:lnTo>
                <a:lnTo>
                  <a:pt x="214" y="1300"/>
                </a:lnTo>
                <a:lnTo>
                  <a:pt x="211" y="1304"/>
                </a:lnTo>
                <a:lnTo>
                  <a:pt x="211" y="1304"/>
                </a:lnTo>
                <a:lnTo>
                  <a:pt x="209" y="1305"/>
                </a:lnTo>
                <a:lnTo>
                  <a:pt x="206" y="1305"/>
                </a:lnTo>
                <a:lnTo>
                  <a:pt x="203" y="1305"/>
                </a:lnTo>
                <a:lnTo>
                  <a:pt x="199" y="1308"/>
                </a:lnTo>
                <a:lnTo>
                  <a:pt x="199" y="1308"/>
                </a:lnTo>
                <a:lnTo>
                  <a:pt x="195" y="1312"/>
                </a:lnTo>
                <a:lnTo>
                  <a:pt x="195" y="1312"/>
                </a:lnTo>
                <a:lnTo>
                  <a:pt x="189" y="1321"/>
                </a:lnTo>
                <a:lnTo>
                  <a:pt x="189" y="1321"/>
                </a:lnTo>
                <a:lnTo>
                  <a:pt x="182" y="1330"/>
                </a:lnTo>
                <a:lnTo>
                  <a:pt x="178" y="1336"/>
                </a:lnTo>
                <a:lnTo>
                  <a:pt x="173" y="1340"/>
                </a:lnTo>
                <a:lnTo>
                  <a:pt x="163" y="1344"/>
                </a:lnTo>
                <a:lnTo>
                  <a:pt x="163" y="1344"/>
                </a:lnTo>
                <a:lnTo>
                  <a:pt x="150" y="1348"/>
                </a:lnTo>
                <a:lnTo>
                  <a:pt x="132" y="1352"/>
                </a:lnTo>
                <a:lnTo>
                  <a:pt x="114" y="1356"/>
                </a:lnTo>
                <a:lnTo>
                  <a:pt x="106" y="1358"/>
                </a:lnTo>
                <a:lnTo>
                  <a:pt x="101" y="1362"/>
                </a:lnTo>
                <a:lnTo>
                  <a:pt x="101" y="1362"/>
                </a:lnTo>
                <a:lnTo>
                  <a:pt x="93" y="1370"/>
                </a:lnTo>
                <a:lnTo>
                  <a:pt x="89" y="1377"/>
                </a:lnTo>
                <a:lnTo>
                  <a:pt x="89" y="1383"/>
                </a:lnTo>
                <a:lnTo>
                  <a:pt x="90" y="1390"/>
                </a:lnTo>
                <a:lnTo>
                  <a:pt x="90" y="1390"/>
                </a:lnTo>
                <a:lnTo>
                  <a:pt x="93" y="1393"/>
                </a:lnTo>
                <a:lnTo>
                  <a:pt x="98" y="1397"/>
                </a:lnTo>
                <a:lnTo>
                  <a:pt x="113" y="1403"/>
                </a:lnTo>
                <a:lnTo>
                  <a:pt x="130" y="1409"/>
                </a:lnTo>
                <a:lnTo>
                  <a:pt x="149" y="1413"/>
                </a:lnTo>
                <a:lnTo>
                  <a:pt x="149" y="1413"/>
                </a:lnTo>
                <a:lnTo>
                  <a:pt x="158" y="1413"/>
                </a:lnTo>
                <a:lnTo>
                  <a:pt x="167" y="1413"/>
                </a:lnTo>
                <a:lnTo>
                  <a:pt x="189" y="1409"/>
                </a:lnTo>
                <a:lnTo>
                  <a:pt x="217" y="1403"/>
                </a:lnTo>
                <a:lnTo>
                  <a:pt x="217" y="1403"/>
                </a:lnTo>
                <a:lnTo>
                  <a:pt x="234" y="1399"/>
                </a:lnTo>
                <a:lnTo>
                  <a:pt x="244" y="1399"/>
                </a:lnTo>
                <a:lnTo>
                  <a:pt x="250" y="1399"/>
                </a:lnTo>
                <a:lnTo>
                  <a:pt x="254" y="1401"/>
                </a:lnTo>
                <a:lnTo>
                  <a:pt x="254" y="1401"/>
                </a:lnTo>
                <a:lnTo>
                  <a:pt x="263" y="1403"/>
                </a:lnTo>
                <a:lnTo>
                  <a:pt x="271" y="1405"/>
                </a:lnTo>
                <a:lnTo>
                  <a:pt x="279" y="1406"/>
                </a:lnTo>
                <a:lnTo>
                  <a:pt x="286" y="1405"/>
                </a:lnTo>
                <a:lnTo>
                  <a:pt x="286" y="1405"/>
                </a:lnTo>
                <a:lnTo>
                  <a:pt x="296" y="1403"/>
                </a:lnTo>
                <a:lnTo>
                  <a:pt x="308" y="1399"/>
                </a:lnTo>
                <a:lnTo>
                  <a:pt x="319" y="1395"/>
                </a:lnTo>
                <a:lnTo>
                  <a:pt x="323" y="1394"/>
                </a:lnTo>
                <a:lnTo>
                  <a:pt x="323" y="1391"/>
                </a:lnTo>
                <a:lnTo>
                  <a:pt x="323" y="1391"/>
                </a:lnTo>
                <a:lnTo>
                  <a:pt x="320" y="1381"/>
                </a:lnTo>
                <a:lnTo>
                  <a:pt x="317" y="1369"/>
                </a:lnTo>
                <a:lnTo>
                  <a:pt x="317" y="1369"/>
                </a:lnTo>
                <a:lnTo>
                  <a:pt x="316" y="1348"/>
                </a:lnTo>
                <a:lnTo>
                  <a:pt x="316" y="1348"/>
                </a:lnTo>
                <a:lnTo>
                  <a:pt x="329" y="1353"/>
                </a:lnTo>
                <a:lnTo>
                  <a:pt x="343" y="1356"/>
                </a:lnTo>
                <a:lnTo>
                  <a:pt x="349" y="1356"/>
                </a:lnTo>
                <a:lnTo>
                  <a:pt x="356" y="1356"/>
                </a:lnTo>
                <a:lnTo>
                  <a:pt x="356" y="1356"/>
                </a:lnTo>
                <a:lnTo>
                  <a:pt x="369" y="1353"/>
                </a:lnTo>
                <a:lnTo>
                  <a:pt x="380" y="1349"/>
                </a:lnTo>
                <a:lnTo>
                  <a:pt x="388" y="1345"/>
                </a:lnTo>
                <a:lnTo>
                  <a:pt x="391" y="1342"/>
                </a:lnTo>
                <a:lnTo>
                  <a:pt x="392" y="1338"/>
                </a:lnTo>
                <a:lnTo>
                  <a:pt x="392" y="1338"/>
                </a:lnTo>
                <a:lnTo>
                  <a:pt x="393" y="1334"/>
                </a:lnTo>
                <a:lnTo>
                  <a:pt x="393" y="1329"/>
                </a:lnTo>
                <a:lnTo>
                  <a:pt x="392" y="1313"/>
                </a:lnTo>
                <a:lnTo>
                  <a:pt x="387" y="1292"/>
                </a:lnTo>
                <a:lnTo>
                  <a:pt x="387" y="1292"/>
                </a:lnTo>
                <a:lnTo>
                  <a:pt x="387" y="1283"/>
                </a:lnTo>
                <a:lnTo>
                  <a:pt x="387" y="1275"/>
                </a:lnTo>
                <a:lnTo>
                  <a:pt x="384" y="1269"/>
                </a:lnTo>
                <a:lnTo>
                  <a:pt x="384" y="1269"/>
                </a:lnTo>
                <a:lnTo>
                  <a:pt x="380" y="1265"/>
                </a:lnTo>
                <a:lnTo>
                  <a:pt x="376" y="1261"/>
                </a:lnTo>
                <a:lnTo>
                  <a:pt x="371" y="1259"/>
                </a:lnTo>
                <a:lnTo>
                  <a:pt x="371" y="1259"/>
                </a:lnTo>
                <a:lnTo>
                  <a:pt x="376" y="1153"/>
                </a:lnTo>
                <a:lnTo>
                  <a:pt x="376" y="1153"/>
                </a:lnTo>
                <a:lnTo>
                  <a:pt x="381" y="1086"/>
                </a:lnTo>
                <a:lnTo>
                  <a:pt x="384" y="1049"/>
                </a:lnTo>
                <a:lnTo>
                  <a:pt x="384" y="1049"/>
                </a:lnTo>
                <a:lnTo>
                  <a:pt x="385" y="1040"/>
                </a:lnTo>
                <a:lnTo>
                  <a:pt x="387" y="1032"/>
                </a:lnTo>
                <a:lnTo>
                  <a:pt x="387" y="1032"/>
                </a:lnTo>
                <a:lnTo>
                  <a:pt x="384" y="1025"/>
                </a:lnTo>
                <a:lnTo>
                  <a:pt x="380" y="1016"/>
                </a:lnTo>
                <a:lnTo>
                  <a:pt x="373" y="1005"/>
                </a:lnTo>
                <a:lnTo>
                  <a:pt x="373" y="1005"/>
                </a:lnTo>
                <a:lnTo>
                  <a:pt x="365" y="975"/>
                </a:lnTo>
                <a:lnTo>
                  <a:pt x="356" y="935"/>
                </a:lnTo>
                <a:lnTo>
                  <a:pt x="356" y="935"/>
                </a:lnTo>
                <a:lnTo>
                  <a:pt x="353" y="915"/>
                </a:lnTo>
                <a:lnTo>
                  <a:pt x="353" y="902"/>
                </a:lnTo>
                <a:lnTo>
                  <a:pt x="353" y="887"/>
                </a:lnTo>
                <a:lnTo>
                  <a:pt x="353" y="887"/>
                </a:lnTo>
                <a:lnTo>
                  <a:pt x="355" y="867"/>
                </a:lnTo>
                <a:lnTo>
                  <a:pt x="355" y="842"/>
                </a:lnTo>
                <a:lnTo>
                  <a:pt x="356" y="815"/>
                </a:lnTo>
                <a:lnTo>
                  <a:pt x="359" y="803"/>
                </a:lnTo>
                <a:lnTo>
                  <a:pt x="361" y="793"/>
                </a:lnTo>
                <a:lnTo>
                  <a:pt x="361" y="793"/>
                </a:lnTo>
                <a:lnTo>
                  <a:pt x="368" y="774"/>
                </a:lnTo>
                <a:lnTo>
                  <a:pt x="373" y="756"/>
                </a:lnTo>
                <a:lnTo>
                  <a:pt x="376" y="738"/>
                </a:lnTo>
                <a:lnTo>
                  <a:pt x="377" y="718"/>
                </a:lnTo>
                <a:lnTo>
                  <a:pt x="377" y="718"/>
                </a:lnTo>
                <a:lnTo>
                  <a:pt x="376" y="705"/>
                </a:lnTo>
                <a:lnTo>
                  <a:pt x="372" y="688"/>
                </a:lnTo>
                <a:lnTo>
                  <a:pt x="359" y="644"/>
                </a:lnTo>
                <a:lnTo>
                  <a:pt x="345" y="606"/>
                </a:lnTo>
                <a:lnTo>
                  <a:pt x="339" y="590"/>
                </a:lnTo>
                <a:lnTo>
                  <a:pt x="339" y="590"/>
                </a:lnTo>
                <a:lnTo>
                  <a:pt x="344" y="583"/>
                </a:lnTo>
                <a:lnTo>
                  <a:pt x="347" y="576"/>
                </a:lnTo>
                <a:lnTo>
                  <a:pt x="349" y="569"/>
                </a:lnTo>
                <a:lnTo>
                  <a:pt x="349" y="569"/>
                </a:lnTo>
                <a:lnTo>
                  <a:pt x="352" y="553"/>
                </a:lnTo>
                <a:lnTo>
                  <a:pt x="356" y="525"/>
                </a:lnTo>
                <a:lnTo>
                  <a:pt x="359" y="493"/>
                </a:lnTo>
                <a:lnTo>
                  <a:pt x="363" y="469"/>
                </a:lnTo>
                <a:lnTo>
                  <a:pt x="363" y="469"/>
                </a:lnTo>
                <a:lnTo>
                  <a:pt x="375" y="409"/>
                </a:lnTo>
                <a:lnTo>
                  <a:pt x="379" y="376"/>
                </a:lnTo>
                <a:lnTo>
                  <a:pt x="380" y="363"/>
                </a:lnTo>
                <a:lnTo>
                  <a:pt x="379" y="353"/>
                </a:lnTo>
                <a:lnTo>
                  <a:pt x="379" y="353"/>
                </a:lnTo>
                <a:lnTo>
                  <a:pt x="372" y="324"/>
                </a:lnTo>
                <a:lnTo>
                  <a:pt x="365" y="307"/>
                </a:lnTo>
                <a:lnTo>
                  <a:pt x="357" y="287"/>
                </a:lnTo>
                <a:lnTo>
                  <a:pt x="357" y="287"/>
                </a:lnTo>
                <a:lnTo>
                  <a:pt x="348" y="270"/>
                </a:lnTo>
                <a:lnTo>
                  <a:pt x="343" y="258"/>
                </a:lnTo>
                <a:lnTo>
                  <a:pt x="340" y="251"/>
                </a:lnTo>
                <a:lnTo>
                  <a:pt x="336" y="249"/>
                </a:lnTo>
                <a:lnTo>
                  <a:pt x="336" y="249"/>
                </a:lnTo>
                <a:lnTo>
                  <a:pt x="317" y="237"/>
                </a:lnTo>
                <a:lnTo>
                  <a:pt x="302" y="226"/>
                </a:lnTo>
                <a:lnTo>
                  <a:pt x="291" y="227"/>
                </a:lnTo>
                <a:lnTo>
                  <a:pt x="280" y="200"/>
                </a:lnTo>
                <a:lnTo>
                  <a:pt x="280" y="200"/>
                </a:lnTo>
                <a:lnTo>
                  <a:pt x="291" y="188"/>
                </a:lnTo>
                <a:lnTo>
                  <a:pt x="299" y="177"/>
                </a:lnTo>
                <a:lnTo>
                  <a:pt x="304" y="168"/>
                </a:lnTo>
                <a:lnTo>
                  <a:pt x="304" y="168"/>
                </a:lnTo>
                <a:lnTo>
                  <a:pt x="307" y="161"/>
                </a:lnTo>
                <a:lnTo>
                  <a:pt x="310" y="153"/>
                </a:lnTo>
                <a:lnTo>
                  <a:pt x="312" y="144"/>
                </a:lnTo>
                <a:lnTo>
                  <a:pt x="312" y="144"/>
                </a:lnTo>
                <a:lnTo>
                  <a:pt x="316" y="141"/>
                </a:lnTo>
                <a:lnTo>
                  <a:pt x="320" y="138"/>
                </a:lnTo>
                <a:lnTo>
                  <a:pt x="323" y="134"/>
                </a:lnTo>
                <a:lnTo>
                  <a:pt x="323" y="134"/>
                </a:lnTo>
                <a:lnTo>
                  <a:pt x="324" y="124"/>
                </a:lnTo>
                <a:lnTo>
                  <a:pt x="325" y="108"/>
                </a:lnTo>
                <a:lnTo>
                  <a:pt x="328" y="83"/>
                </a:lnTo>
                <a:lnTo>
                  <a:pt x="328" y="83"/>
                </a:lnTo>
                <a:lnTo>
                  <a:pt x="325" y="75"/>
                </a:lnTo>
                <a:lnTo>
                  <a:pt x="317" y="60"/>
                </a:lnTo>
                <a:lnTo>
                  <a:pt x="307" y="43"/>
                </a:lnTo>
                <a:lnTo>
                  <a:pt x="302" y="36"/>
                </a:lnTo>
                <a:lnTo>
                  <a:pt x="296" y="30"/>
                </a:lnTo>
                <a:lnTo>
                  <a:pt x="296" y="30"/>
                </a:lnTo>
                <a:lnTo>
                  <a:pt x="283" y="18"/>
                </a:lnTo>
                <a:lnTo>
                  <a:pt x="278" y="14"/>
                </a:lnTo>
                <a:lnTo>
                  <a:pt x="278" y="14"/>
                </a:lnTo>
                <a:lnTo>
                  <a:pt x="270" y="10"/>
                </a:lnTo>
                <a:lnTo>
                  <a:pt x="264" y="7"/>
                </a:lnTo>
                <a:lnTo>
                  <a:pt x="256" y="4"/>
                </a:lnTo>
                <a:lnTo>
                  <a:pt x="256" y="4"/>
                </a:lnTo>
                <a:lnTo>
                  <a:pt x="233" y="2"/>
                </a:lnTo>
                <a:lnTo>
                  <a:pt x="222" y="0"/>
                </a:lnTo>
                <a:lnTo>
                  <a:pt x="214" y="2"/>
                </a:lnTo>
                <a:lnTo>
                  <a:pt x="214" y="2"/>
                </a:lnTo>
                <a:lnTo>
                  <a:pt x="209" y="3"/>
                </a:lnTo>
                <a:lnTo>
                  <a:pt x="205" y="3"/>
                </a:lnTo>
                <a:lnTo>
                  <a:pt x="202" y="4"/>
                </a:lnTo>
                <a:lnTo>
                  <a:pt x="198" y="7"/>
                </a:lnTo>
                <a:lnTo>
                  <a:pt x="198" y="7"/>
                </a:lnTo>
                <a:lnTo>
                  <a:pt x="177" y="32"/>
                </a:lnTo>
                <a:lnTo>
                  <a:pt x="158" y="55"/>
                </a:lnTo>
                <a:lnTo>
                  <a:pt x="158" y="55"/>
                </a:lnTo>
                <a:close/>
                <a:moveTo>
                  <a:pt x="294" y="1107"/>
                </a:moveTo>
                <a:lnTo>
                  <a:pt x="294" y="1107"/>
                </a:lnTo>
                <a:lnTo>
                  <a:pt x="300" y="1143"/>
                </a:lnTo>
                <a:lnTo>
                  <a:pt x="304" y="1175"/>
                </a:lnTo>
                <a:lnTo>
                  <a:pt x="306" y="1191"/>
                </a:lnTo>
                <a:lnTo>
                  <a:pt x="306" y="1204"/>
                </a:lnTo>
                <a:lnTo>
                  <a:pt x="306" y="1204"/>
                </a:lnTo>
                <a:lnTo>
                  <a:pt x="304" y="1226"/>
                </a:lnTo>
                <a:lnTo>
                  <a:pt x="302" y="1239"/>
                </a:lnTo>
                <a:lnTo>
                  <a:pt x="299" y="1247"/>
                </a:lnTo>
                <a:lnTo>
                  <a:pt x="298" y="1249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27"/>
                </a:lnTo>
                <a:lnTo>
                  <a:pt x="286" y="1227"/>
                </a:lnTo>
                <a:lnTo>
                  <a:pt x="290" y="1163"/>
                </a:lnTo>
                <a:lnTo>
                  <a:pt x="294" y="1107"/>
                </a:lnTo>
                <a:lnTo>
                  <a:pt x="294" y="11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B32075D9-15BF-423E-8957-F88782E8F7F9}"/>
              </a:ext>
            </a:extLst>
          </p:cNvPr>
          <p:cNvSpPr>
            <a:spLocks/>
          </p:cNvSpPr>
          <p:nvPr/>
        </p:nvSpPr>
        <p:spPr bwMode="auto">
          <a:xfrm>
            <a:off x="7963325" y="805249"/>
            <a:ext cx="1404938" cy="1638300"/>
          </a:xfrm>
          <a:custGeom>
            <a:avLst/>
            <a:gdLst>
              <a:gd name="T0" fmla="*/ 458 w 885"/>
              <a:gd name="T1" fmla="*/ 78 h 1032"/>
              <a:gd name="T2" fmla="*/ 413 w 885"/>
              <a:gd name="T3" fmla="*/ 101 h 1032"/>
              <a:gd name="T4" fmla="*/ 415 w 885"/>
              <a:gd name="T5" fmla="*/ 162 h 1032"/>
              <a:gd name="T6" fmla="*/ 390 w 885"/>
              <a:gd name="T7" fmla="*/ 192 h 1032"/>
              <a:gd name="T8" fmla="*/ 486 w 885"/>
              <a:gd name="T9" fmla="*/ 243 h 1032"/>
              <a:gd name="T10" fmla="*/ 571 w 885"/>
              <a:gd name="T11" fmla="*/ 221 h 1032"/>
              <a:gd name="T12" fmla="*/ 632 w 885"/>
              <a:gd name="T13" fmla="*/ 226 h 1032"/>
              <a:gd name="T14" fmla="*/ 679 w 885"/>
              <a:gd name="T15" fmla="*/ 360 h 1032"/>
              <a:gd name="T16" fmla="*/ 651 w 885"/>
              <a:gd name="T17" fmla="*/ 371 h 1032"/>
              <a:gd name="T18" fmla="*/ 638 w 885"/>
              <a:gd name="T19" fmla="*/ 382 h 1032"/>
              <a:gd name="T20" fmla="*/ 584 w 885"/>
              <a:gd name="T21" fmla="*/ 377 h 1032"/>
              <a:gd name="T22" fmla="*/ 565 w 885"/>
              <a:gd name="T23" fmla="*/ 368 h 1032"/>
              <a:gd name="T24" fmla="*/ 529 w 885"/>
              <a:gd name="T25" fmla="*/ 362 h 1032"/>
              <a:gd name="T26" fmla="*/ 512 w 885"/>
              <a:gd name="T27" fmla="*/ 352 h 1032"/>
              <a:gd name="T28" fmla="*/ 483 w 885"/>
              <a:gd name="T29" fmla="*/ 296 h 1032"/>
              <a:gd name="T30" fmla="*/ 369 w 885"/>
              <a:gd name="T31" fmla="*/ 427 h 1032"/>
              <a:gd name="T32" fmla="*/ 360 w 885"/>
              <a:gd name="T33" fmla="*/ 499 h 1032"/>
              <a:gd name="T34" fmla="*/ 484 w 885"/>
              <a:gd name="T35" fmla="*/ 603 h 1032"/>
              <a:gd name="T36" fmla="*/ 666 w 885"/>
              <a:gd name="T37" fmla="*/ 753 h 1032"/>
              <a:gd name="T38" fmla="*/ 789 w 885"/>
              <a:gd name="T39" fmla="*/ 890 h 1032"/>
              <a:gd name="T40" fmla="*/ 862 w 885"/>
              <a:gd name="T41" fmla="*/ 900 h 1032"/>
              <a:gd name="T42" fmla="*/ 883 w 885"/>
              <a:gd name="T43" fmla="*/ 928 h 1032"/>
              <a:gd name="T44" fmla="*/ 790 w 885"/>
              <a:gd name="T45" fmla="*/ 993 h 1032"/>
              <a:gd name="T46" fmla="*/ 755 w 885"/>
              <a:gd name="T47" fmla="*/ 959 h 1032"/>
              <a:gd name="T48" fmla="*/ 666 w 885"/>
              <a:gd name="T49" fmla="*/ 871 h 1032"/>
              <a:gd name="T50" fmla="*/ 594 w 885"/>
              <a:gd name="T51" fmla="*/ 825 h 1032"/>
              <a:gd name="T52" fmla="*/ 569 w 885"/>
              <a:gd name="T53" fmla="*/ 796 h 1032"/>
              <a:gd name="T54" fmla="*/ 468 w 885"/>
              <a:gd name="T55" fmla="*/ 734 h 1032"/>
              <a:gd name="T56" fmla="*/ 398 w 885"/>
              <a:gd name="T57" fmla="*/ 831 h 1032"/>
              <a:gd name="T58" fmla="*/ 309 w 885"/>
              <a:gd name="T59" fmla="*/ 953 h 1032"/>
              <a:gd name="T60" fmla="*/ 338 w 885"/>
              <a:gd name="T61" fmla="*/ 998 h 1032"/>
              <a:gd name="T62" fmla="*/ 386 w 885"/>
              <a:gd name="T63" fmla="*/ 1021 h 1032"/>
              <a:gd name="T64" fmla="*/ 296 w 885"/>
              <a:gd name="T65" fmla="*/ 1028 h 1032"/>
              <a:gd name="T66" fmla="*/ 201 w 885"/>
              <a:gd name="T67" fmla="*/ 999 h 1032"/>
              <a:gd name="T68" fmla="*/ 229 w 885"/>
              <a:gd name="T69" fmla="*/ 963 h 1032"/>
              <a:gd name="T70" fmla="*/ 306 w 885"/>
              <a:gd name="T71" fmla="*/ 808 h 1032"/>
              <a:gd name="T72" fmla="*/ 330 w 885"/>
              <a:gd name="T73" fmla="*/ 747 h 1032"/>
              <a:gd name="T74" fmla="*/ 220 w 885"/>
              <a:gd name="T75" fmla="*/ 697 h 1032"/>
              <a:gd name="T76" fmla="*/ 166 w 885"/>
              <a:gd name="T77" fmla="*/ 642 h 1032"/>
              <a:gd name="T78" fmla="*/ 156 w 885"/>
              <a:gd name="T79" fmla="*/ 510 h 1032"/>
              <a:gd name="T80" fmla="*/ 137 w 885"/>
              <a:gd name="T81" fmla="*/ 448 h 1032"/>
              <a:gd name="T82" fmla="*/ 85 w 885"/>
              <a:gd name="T83" fmla="*/ 558 h 1032"/>
              <a:gd name="T84" fmla="*/ 69 w 885"/>
              <a:gd name="T85" fmla="*/ 587 h 1032"/>
              <a:gd name="T86" fmla="*/ 58 w 885"/>
              <a:gd name="T87" fmla="*/ 615 h 1032"/>
              <a:gd name="T88" fmla="*/ 18 w 885"/>
              <a:gd name="T89" fmla="*/ 611 h 1032"/>
              <a:gd name="T90" fmla="*/ 0 w 885"/>
              <a:gd name="T91" fmla="*/ 575 h 1032"/>
              <a:gd name="T92" fmla="*/ 24 w 885"/>
              <a:gd name="T93" fmla="*/ 541 h 1032"/>
              <a:gd name="T94" fmla="*/ 53 w 885"/>
              <a:gd name="T95" fmla="*/ 493 h 1032"/>
              <a:gd name="T96" fmla="*/ 127 w 885"/>
              <a:gd name="T97" fmla="*/ 366 h 1032"/>
              <a:gd name="T98" fmla="*/ 150 w 885"/>
              <a:gd name="T99" fmla="*/ 316 h 1032"/>
              <a:gd name="T100" fmla="*/ 220 w 885"/>
              <a:gd name="T101" fmla="*/ 227 h 1032"/>
              <a:gd name="T102" fmla="*/ 272 w 885"/>
              <a:gd name="T103" fmla="*/ 188 h 1032"/>
              <a:gd name="T104" fmla="*/ 281 w 885"/>
              <a:gd name="T105" fmla="*/ 128 h 1032"/>
              <a:gd name="T106" fmla="*/ 279 w 885"/>
              <a:gd name="T107" fmla="*/ 36 h 1032"/>
              <a:gd name="T108" fmla="*/ 318 w 885"/>
              <a:gd name="T109" fmla="*/ 0 h 1032"/>
              <a:gd name="T110" fmla="*/ 386 w 885"/>
              <a:gd name="T111" fmla="*/ 25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5" h="1032">
                <a:moveTo>
                  <a:pt x="411" y="67"/>
                </a:moveTo>
                <a:lnTo>
                  <a:pt x="411" y="67"/>
                </a:lnTo>
                <a:lnTo>
                  <a:pt x="435" y="71"/>
                </a:lnTo>
                <a:lnTo>
                  <a:pt x="452" y="74"/>
                </a:lnTo>
                <a:lnTo>
                  <a:pt x="457" y="76"/>
                </a:lnTo>
                <a:lnTo>
                  <a:pt x="458" y="77"/>
                </a:lnTo>
                <a:lnTo>
                  <a:pt x="458" y="78"/>
                </a:lnTo>
                <a:lnTo>
                  <a:pt x="458" y="78"/>
                </a:lnTo>
                <a:lnTo>
                  <a:pt x="456" y="82"/>
                </a:lnTo>
                <a:lnTo>
                  <a:pt x="450" y="86"/>
                </a:lnTo>
                <a:lnTo>
                  <a:pt x="444" y="90"/>
                </a:lnTo>
                <a:lnTo>
                  <a:pt x="439" y="91"/>
                </a:lnTo>
                <a:lnTo>
                  <a:pt x="435" y="91"/>
                </a:lnTo>
                <a:lnTo>
                  <a:pt x="415" y="91"/>
                </a:lnTo>
                <a:lnTo>
                  <a:pt x="415" y="91"/>
                </a:lnTo>
                <a:lnTo>
                  <a:pt x="413" y="101"/>
                </a:lnTo>
                <a:lnTo>
                  <a:pt x="413" y="108"/>
                </a:lnTo>
                <a:lnTo>
                  <a:pt x="413" y="113"/>
                </a:lnTo>
                <a:lnTo>
                  <a:pt x="413" y="113"/>
                </a:lnTo>
                <a:lnTo>
                  <a:pt x="416" y="119"/>
                </a:lnTo>
                <a:lnTo>
                  <a:pt x="416" y="128"/>
                </a:lnTo>
                <a:lnTo>
                  <a:pt x="416" y="128"/>
                </a:lnTo>
                <a:lnTo>
                  <a:pt x="415" y="162"/>
                </a:lnTo>
                <a:lnTo>
                  <a:pt x="415" y="162"/>
                </a:lnTo>
                <a:lnTo>
                  <a:pt x="412" y="176"/>
                </a:lnTo>
                <a:lnTo>
                  <a:pt x="410" y="182"/>
                </a:lnTo>
                <a:lnTo>
                  <a:pt x="409" y="185"/>
                </a:lnTo>
                <a:lnTo>
                  <a:pt x="406" y="187"/>
                </a:lnTo>
                <a:lnTo>
                  <a:pt x="406" y="187"/>
                </a:lnTo>
                <a:lnTo>
                  <a:pt x="401" y="190"/>
                </a:lnTo>
                <a:lnTo>
                  <a:pt x="397" y="191"/>
                </a:lnTo>
                <a:lnTo>
                  <a:pt x="390" y="192"/>
                </a:lnTo>
                <a:lnTo>
                  <a:pt x="395" y="206"/>
                </a:lnTo>
                <a:lnTo>
                  <a:pt x="415" y="226"/>
                </a:lnTo>
                <a:lnTo>
                  <a:pt x="415" y="226"/>
                </a:lnTo>
                <a:lnTo>
                  <a:pt x="432" y="228"/>
                </a:lnTo>
                <a:lnTo>
                  <a:pt x="445" y="230"/>
                </a:lnTo>
                <a:lnTo>
                  <a:pt x="453" y="232"/>
                </a:lnTo>
                <a:lnTo>
                  <a:pt x="453" y="232"/>
                </a:lnTo>
                <a:lnTo>
                  <a:pt x="486" y="243"/>
                </a:lnTo>
                <a:lnTo>
                  <a:pt x="517" y="251"/>
                </a:lnTo>
                <a:lnTo>
                  <a:pt x="517" y="251"/>
                </a:lnTo>
                <a:lnTo>
                  <a:pt x="521" y="248"/>
                </a:lnTo>
                <a:lnTo>
                  <a:pt x="533" y="238"/>
                </a:lnTo>
                <a:lnTo>
                  <a:pt x="542" y="232"/>
                </a:lnTo>
                <a:lnTo>
                  <a:pt x="550" y="227"/>
                </a:lnTo>
                <a:lnTo>
                  <a:pt x="561" y="223"/>
                </a:lnTo>
                <a:lnTo>
                  <a:pt x="571" y="221"/>
                </a:lnTo>
                <a:lnTo>
                  <a:pt x="571" y="221"/>
                </a:lnTo>
                <a:lnTo>
                  <a:pt x="590" y="220"/>
                </a:lnTo>
                <a:lnTo>
                  <a:pt x="607" y="219"/>
                </a:lnTo>
                <a:lnTo>
                  <a:pt x="615" y="220"/>
                </a:lnTo>
                <a:lnTo>
                  <a:pt x="621" y="221"/>
                </a:lnTo>
                <a:lnTo>
                  <a:pt x="627" y="223"/>
                </a:lnTo>
                <a:lnTo>
                  <a:pt x="632" y="226"/>
                </a:lnTo>
                <a:lnTo>
                  <a:pt x="632" y="226"/>
                </a:lnTo>
                <a:lnTo>
                  <a:pt x="637" y="232"/>
                </a:lnTo>
                <a:lnTo>
                  <a:pt x="643" y="243"/>
                </a:lnTo>
                <a:lnTo>
                  <a:pt x="653" y="272"/>
                </a:lnTo>
                <a:lnTo>
                  <a:pt x="673" y="326"/>
                </a:lnTo>
                <a:lnTo>
                  <a:pt x="673" y="326"/>
                </a:lnTo>
                <a:lnTo>
                  <a:pt x="675" y="334"/>
                </a:lnTo>
                <a:lnTo>
                  <a:pt x="678" y="342"/>
                </a:lnTo>
                <a:lnTo>
                  <a:pt x="679" y="360"/>
                </a:lnTo>
                <a:lnTo>
                  <a:pt x="679" y="368"/>
                </a:lnTo>
                <a:lnTo>
                  <a:pt x="678" y="374"/>
                </a:lnTo>
                <a:lnTo>
                  <a:pt x="677" y="377"/>
                </a:lnTo>
                <a:lnTo>
                  <a:pt x="674" y="379"/>
                </a:lnTo>
                <a:lnTo>
                  <a:pt x="674" y="379"/>
                </a:lnTo>
                <a:lnTo>
                  <a:pt x="668" y="377"/>
                </a:lnTo>
                <a:lnTo>
                  <a:pt x="660" y="375"/>
                </a:lnTo>
                <a:lnTo>
                  <a:pt x="651" y="371"/>
                </a:lnTo>
                <a:lnTo>
                  <a:pt x="651" y="371"/>
                </a:lnTo>
                <a:lnTo>
                  <a:pt x="651" y="373"/>
                </a:lnTo>
                <a:lnTo>
                  <a:pt x="650" y="376"/>
                </a:lnTo>
                <a:lnTo>
                  <a:pt x="647" y="379"/>
                </a:lnTo>
                <a:lnTo>
                  <a:pt x="646" y="380"/>
                </a:lnTo>
                <a:lnTo>
                  <a:pt x="643" y="381"/>
                </a:lnTo>
                <a:lnTo>
                  <a:pt x="638" y="382"/>
                </a:lnTo>
                <a:lnTo>
                  <a:pt x="638" y="382"/>
                </a:lnTo>
                <a:lnTo>
                  <a:pt x="628" y="380"/>
                </a:lnTo>
                <a:lnTo>
                  <a:pt x="618" y="377"/>
                </a:lnTo>
                <a:lnTo>
                  <a:pt x="607" y="374"/>
                </a:lnTo>
                <a:lnTo>
                  <a:pt x="607" y="374"/>
                </a:lnTo>
                <a:lnTo>
                  <a:pt x="598" y="376"/>
                </a:lnTo>
                <a:lnTo>
                  <a:pt x="590" y="377"/>
                </a:lnTo>
                <a:lnTo>
                  <a:pt x="584" y="377"/>
                </a:lnTo>
                <a:lnTo>
                  <a:pt x="584" y="377"/>
                </a:lnTo>
                <a:lnTo>
                  <a:pt x="582" y="376"/>
                </a:lnTo>
                <a:lnTo>
                  <a:pt x="581" y="375"/>
                </a:lnTo>
                <a:lnTo>
                  <a:pt x="578" y="371"/>
                </a:lnTo>
                <a:lnTo>
                  <a:pt x="576" y="363"/>
                </a:lnTo>
                <a:lnTo>
                  <a:pt x="576" y="363"/>
                </a:lnTo>
                <a:lnTo>
                  <a:pt x="575" y="363"/>
                </a:lnTo>
                <a:lnTo>
                  <a:pt x="572" y="364"/>
                </a:lnTo>
                <a:lnTo>
                  <a:pt x="565" y="368"/>
                </a:lnTo>
                <a:lnTo>
                  <a:pt x="557" y="373"/>
                </a:lnTo>
                <a:lnTo>
                  <a:pt x="552" y="374"/>
                </a:lnTo>
                <a:lnTo>
                  <a:pt x="548" y="374"/>
                </a:lnTo>
                <a:lnTo>
                  <a:pt x="548" y="374"/>
                </a:lnTo>
                <a:lnTo>
                  <a:pt x="546" y="374"/>
                </a:lnTo>
                <a:lnTo>
                  <a:pt x="542" y="373"/>
                </a:lnTo>
                <a:lnTo>
                  <a:pt x="536" y="368"/>
                </a:lnTo>
                <a:lnTo>
                  <a:pt x="529" y="362"/>
                </a:lnTo>
                <a:lnTo>
                  <a:pt x="529" y="362"/>
                </a:lnTo>
                <a:lnTo>
                  <a:pt x="523" y="364"/>
                </a:lnTo>
                <a:lnTo>
                  <a:pt x="517" y="365"/>
                </a:lnTo>
                <a:lnTo>
                  <a:pt x="514" y="365"/>
                </a:lnTo>
                <a:lnTo>
                  <a:pt x="513" y="364"/>
                </a:lnTo>
                <a:lnTo>
                  <a:pt x="513" y="364"/>
                </a:lnTo>
                <a:lnTo>
                  <a:pt x="512" y="360"/>
                </a:lnTo>
                <a:lnTo>
                  <a:pt x="512" y="352"/>
                </a:lnTo>
                <a:lnTo>
                  <a:pt x="510" y="329"/>
                </a:lnTo>
                <a:lnTo>
                  <a:pt x="509" y="317"/>
                </a:lnTo>
                <a:lnTo>
                  <a:pt x="507" y="306"/>
                </a:lnTo>
                <a:lnTo>
                  <a:pt x="504" y="297"/>
                </a:lnTo>
                <a:lnTo>
                  <a:pt x="503" y="296"/>
                </a:lnTo>
                <a:lnTo>
                  <a:pt x="501" y="295"/>
                </a:lnTo>
                <a:lnTo>
                  <a:pt x="501" y="295"/>
                </a:lnTo>
                <a:lnTo>
                  <a:pt x="483" y="296"/>
                </a:lnTo>
                <a:lnTo>
                  <a:pt x="453" y="297"/>
                </a:lnTo>
                <a:lnTo>
                  <a:pt x="413" y="301"/>
                </a:lnTo>
                <a:lnTo>
                  <a:pt x="413" y="301"/>
                </a:lnTo>
                <a:lnTo>
                  <a:pt x="400" y="347"/>
                </a:lnTo>
                <a:lnTo>
                  <a:pt x="389" y="380"/>
                </a:lnTo>
                <a:lnTo>
                  <a:pt x="382" y="400"/>
                </a:lnTo>
                <a:lnTo>
                  <a:pt x="382" y="400"/>
                </a:lnTo>
                <a:lnTo>
                  <a:pt x="369" y="427"/>
                </a:lnTo>
                <a:lnTo>
                  <a:pt x="363" y="443"/>
                </a:lnTo>
                <a:lnTo>
                  <a:pt x="359" y="455"/>
                </a:lnTo>
                <a:lnTo>
                  <a:pt x="359" y="455"/>
                </a:lnTo>
                <a:lnTo>
                  <a:pt x="358" y="467"/>
                </a:lnTo>
                <a:lnTo>
                  <a:pt x="358" y="480"/>
                </a:lnTo>
                <a:lnTo>
                  <a:pt x="359" y="493"/>
                </a:lnTo>
                <a:lnTo>
                  <a:pt x="360" y="499"/>
                </a:lnTo>
                <a:lnTo>
                  <a:pt x="360" y="499"/>
                </a:lnTo>
                <a:lnTo>
                  <a:pt x="361" y="502"/>
                </a:lnTo>
                <a:lnTo>
                  <a:pt x="364" y="513"/>
                </a:lnTo>
                <a:lnTo>
                  <a:pt x="364" y="513"/>
                </a:lnTo>
                <a:lnTo>
                  <a:pt x="370" y="539"/>
                </a:lnTo>
                <a:lnTo>
                  <a:pt x="370" y="539"/>
                </a:lnTo>
                <a:lnTo>
                  <a:pt x="404" y="556"/>
                </a:lnTo>
                <a:lnTo>
                  <a:pt x="440" y="576"/>
                </a:lnTo>
                <a:lnTo>
                  <a:pt x="484" y="603"/>
                </a:lnTo>
                <a:lnTo>
                  <a:pt x="484" y="603"/>
                </a:lnTo>
                <a:lnTo>
                  <a:pt x="509" y="620"/>
                </a:lnTo>
                <a:lnTo>
                  <a:pt x="537" y="642"/>
                </a:lnTo>
                <a:lnTo>
                  <a:pt x="567" y="666"/>
                </a:lnTo>
                <a:lnTo>
                  <a:pt x="597" y="690"/>
                </a:lnTo>
                <a:lnTo>
                  <a:pt x="645" y="733"/>
                </a:lnTo>
                <a:lnTo>
                  <a:pt x="666" y="753"/>
                </a:lnTo>
                <a:lnTo>
                  <a:pt x="666" y="753"/>
                </a:lnTo>
                <a:lnTo>
                  <a:pt x="667" y="760"/>
                </a:lnTo>
                <a:lnTo>
                  <a:pt x="667" y="760"/>
                </a:lnTo>
                <a:lnTo>
                  <a:pt x="710" y="810"/>
                </a:lnTo>
                <a:lnTo>
                  <a:pt x="757" y="866"/>
                </a:lnTo>
                <a:lnTo>
                  <a:pt x="757" y="866"/>
                </a:lnTo>
                <a:lnTo>
                  <a:pt x="764" y="872"/>
                </a:lnTo>
                <a:lnTo>
                  <a:pt x="775" y="880"/>
                </a:lnTo>
                <a:lnTo>
                  <a:pt x="789" y="890"/>
                </a:lnTo>
                <a:lnTo>
                  <a:pt x="789" y="890"/>
                </a:lnTo>
                <a:lnTo>
                  <a:pt x="793" y="893"/>
                </a:lnTo>
                <a:lnTo>
                  <a:pt x="798" y="894"/>
                </a:lnTo>
                <a:lnTo>
                  <a:pt x="807" y="896"/>
                </a:lnTo>
                <a:lnTo>
                  <a:pt x="807" y="896"/>
                </a:lnTo>
                <a:lnTo>
                  <a:pt x="821" y="896"/>
                </a:lnTo>
                <a:lnTo>
                  <a:pt x="847" y="897"/>
                </a:lnTo>
                <a:lnTo>
                  <a:pt x="862" y="900"/>
                </a:lnTo>
                <a:lnTo>
                  <a:pt x="874" y="902"/>
                </a:lnTo>
                <a:lnTo>
                  <a:pt x="883" y="905"/>
                </a:lnTo>
                <a:lnTo>
                  <a:pt x="885" y="907"/>
                </a:lnTo>
                <a:lnTo>
                  <a:pt x="885" y="910"/>
                </a:lnTo>
                <a:lnTo>
                  <a:pt x="885" y="910"/>
                </a:lnTo>
                <a:lnTo>
                  <a:pt x="885" y="917"/>
                </a:lnTo>
                <a:lnTo>
                  <a:pt x="884" y="923"/>
                </a:lnTo>
                <a:lnTo>
                  <a:pt x="883" y="928"/>
                </a:lnTo>
                <a:lnTo>
                  <a:pt x="879" y="933"/>
                </a:lnTo>
                <a:lnTo>
                  <a:pt x="879" y="933"/>
                </a:lnTo>
                <a:lnTo>
                  <a:pt x="864" y="945"/>
                </a:lnTo>
                <a:lnTo>
                  <a:pt x="835" y="965"/>
                </a:lnTo>
                <a:lnTo>
                  <a:pt x="806" y="986"/>
                </a:lnTo>
                <a:lnTo>
                  <a:pt x="797" y="992"/>
                </a:lnTo>
                <a:lnTo>
                  <a:pt x="790" y="993"/>
                </a:lnTo>
                <a:lnTo>
                  <a:pt x="790" y="993"/>
                </a:lnTo>
                <a:lnTo>
                  <a:pt x="786" y="992"/>
                </a:lnTo>
                <a:lnTo>
                  <a:pt x="780" y="990"/>
                </a:lnTo>
                <a:lnTo>
                  <a:pt x="775" y="986"/>
                </a:lnTo>
                <a:lnTo>
                  <a:pt x="771" y="981"/>
                </a:lnTo>
                <a:lnTo>
                  <a:pt x="771" y="981"/>
                </a:lnTo>
                <a:lnTo>
                  <a:pt x="766" y="974"/>
                </a:lnTo>
                <a:lnTo>
                  <a:pt x="760" y="966"/>
                </a:lnTo>
                <a:lnTo>
                  <a:pt x="755" y="959"/>
                </a:lnTo>
                <a:lnTo>
                  <a:pt x="754" y="956"/>
                </a:lnTo>
                <a:lnTo>
                  <a:pt x="753" y="953"/>
                </a:lnTo>
                <a:lnTo>
                  <a:pt x="753" y="940"/>
                </a:lnTo>
                <a:lnTo>
                  <a:pt x="753" y="940"/>
                </a:lnTo>
                <a:lnTo>
                  <a:pt x="718" y="911"/>
                </a:lnTo>
                <a:lnTo>
                  <a:pt x="689" y="888"/>
                </a:lnTo>
                <a:lnTo>
                  <a:pt x="675" y="878"/>
                </a:lnTo>
                <a:lnTo>
                  <a:pt x="666" y="871"/>
                </a:lnTo>
                <a:lnTo>
                  <a:pt x="666" y="871"/>
                </a:lnTo>
                <a:lnTo>
                  <a:pt x="650" y="863"/>
                </a:lnTo>
                <a:lnTo>
                  <a:pt x="637" y="856"/>
                </a:lnTo>
                <a:lnTo>
                  <a:pt x="623" y="850"/>
                </a:lnTo>
                <a:lnTo>
                  <a:pt x="617" y="846"/>
                </a:lnTo>
                <a:lnTo>
                  <a:pt x="611" y="842"/>
                </a:lnTo>
                <a:lnTo>
                  <a:pt x="611" y="842"/>
                </a:lnTo>
                <a:lnTo>
                  <a:pt x="594" y="825"/>
                </a:lnTo>
                <a:lnTo>
                  <a:pt x="588" y="819"/>
                </a:lnTo>
                <a:lnTo>
                  <a:pt x="588" y="819"/>
                </a:lnTo>
                <a:lnTo>
                  <a:pt x="587" y="819"/>
                </a:lnTo>
                <a:lnTo>
                  <a:pt x="586" y="819"/>
                </a:lnTo>
                <a:lnTo>
                  <a:pt x="583" y="817"/>
                </a:lnTo>
                <a:lnTo>
                  <a:pt x="580" y="811"/>
                </a:lnTo>
                <a:lnTo>
                  <a:pt x="580" y="811"/>
                </a:lnTo>
                <a:lnTo>
                  <a:pt x="569" y="796"/>
                </a:lnTo>
                <a:lnTo>
                  <a:pt x="557" y="779"/>
                </a:lnTo>
                <a:lnTo>
                  <a:pt x="557" y="779"/>
                </a:lnTo>
                <a:lnTo>
                  <a:pt x="550" y="773"/>
                </a:lnTo>
                <a:lnTo>
                  <a:pt x="542" y="766"/>
                </a:lnTo>
                <a:lnTo>
                  <a:pt x="520" y="754"/>
                </a:lnTo>
                <a:lnTo>
                  <a:pt x="491" y="741"/>
                </a:lnTo>
                <a:lnTo>
                  <a:pt x="468" y="734"/>
                </a:lnTo>
                <a:lnTo>
                  <a:pt x="468" y="734"/>
                </a:lnTo>
                <a:lnTo>
                  <a:pt x="446" y="776"/>
                </a:lnTo>
                <a:lnTo>
                  <a:pt x="428" y="806"/>
                </a:lnTo>
                <a:lnTo>
                  <a:pt x="421" y="817"/>
                </a:lnTo>
                <a:lnTo>
                  <a:pt x="416" y="823"/>
                </a:lnTo>
                <a:lnTo>
                  <a:pt x="416" y="823"/>
                </a:lnTo>
                <a:lnTo>
                  <a:pt x="409" y="827"/>
                </a:lnTo>
                <a:lnTo>
                  <a:pt x="404" y="830"/>
                </a:lnTo>
                <a:lnTo>
                  <a:pt x="398" y="831"/>
                </a:lnTo>
                <a:lnTo>
                  <a:pt x="398" y="831"/>
                </a:lnTo>
                <a:lnTo>
                  <a:pt x="381" y="849"/>
                </a:lnTo>
                <a:lnTo>
                  <a:pt x="381" y="849"/>
                </a:lnTo>
                <a:lnTo>
                  <a:pt x="352" y="889"/>
                </a:lnTo>
                <a:lnTo>
                  <a:pt x="352" y="889"/>
                </a:lnTo>
                <a:lnTo>
                  <a:pt x="325" y="928"/>
                </a:lnTo>
                <a:lnTo>
                  <a:pt x="315" y="942"/>
                </a:lnTo>
                <a:lnTo>
                  <a:pt x="309" y="953"/>
                </a:lnTo>
                <a:lnTo>
                  <a:pt x="309" y="953"/>
                </a:lnTo>
                <a:lnTo>
                  <a:pt x="306" y="964"/>
                </a:lnTo>
                <a:lnTo>
                  <a:pt x="304" y="968"/>
                </a:lnTo>
                <a:lnTo>
                  <a:pt x="304" y="970"/>
                </a:lnTo>
                <a:lnTo>
                  <a:pt x="304" y="970"/>
                </a:lnTo>
                <a:lnTo>
                  <a:pt x="320" y="983"/>
                </a:lnTo>
                <a:lnTo>
                  <a:pt x="331" y="993"/>
                </a:lnTo>
                <a:lnTo>
                  <a:pt x="338" y="998"/>
                </a:lnTo>
                <a:lnTo>
                  <a:pt x="338" y="998"/>
                </a:lnTo>
                <a:lnTo>
                  <a:pt x="347" y="1000"/>
                </a:lnTo>
                <a:lnTo>
                  <a:pt x="361" y="1005"/>
                </a:lnTo>
                <a:lnTo>
                  <a:pt x="375" y="1010"/>
                </a:lnTo>
                <a:lnTo>
                  <a:pt x="380" y="1013"/>
                </a:lnTo>
                <a:lnTo>
                  <a:pt x="382" y="1016"/>
                </a:lnTo>
                <a:lnTo>
                  <a:pt x="382" y="1016"/>
                </a:lnTo>
                <a:lnTo>
                  <a:pt x="386" y="1021"/>
                </a:lnTo>
                <a:lnTo>
                  <a:pt x="387" y="1026"/>
                </a:lnTo>
                <a:lnTo>
                  <a:pt x="386" y="1030"/>
                </a:lnTo>
                <a:lnTo>
                  <a:pt x="383" y="1032"/>
                </a:lnTo>
                <a:lnTo>
                  <a:pt x="383" y="1032"/>
                </a:lnTo>
                <a:lnTo>
                  <a:pt x="369" y="1032"/>
                </a:lnTo>
                <a:lnTo>
                  <a:pt x="342" y="1031"/>
                </a:lnTo>
                <a:lnTo>
                  <a:pt x="296" y="1028"/>
                </a:lnTo>
                <a:lnTo>
                  <a:pt x="296" y="1028"/>
                </a:lnTo>
                <a:lnTo>
                  <a:pt x="247" y="1023"/>
                </a:lnTo>
                <a:lnTo>
                  <a:pt x="217" y="1019"/>
                </a:lnTo>
                <a:lnTo>
                  <a:pt x="206" y="1016"/>
                </a:lnTo>
                <a:lnTo>
                  <a:pt x="201" y="1014"/>
                </a:lnTo>
                <a:lnTo>
                  <a:pt x="201" y="1014"/>
                </a:lnTo>
                <a:lnTo>
                  <a:pt x="199" y="1011"/>
                </a:lnTo>
                <a:lnTo>
                  <a:pt x="199" y="1008"/>
                </a:lnTo>
                <a:lnTo>
                  <a:pt x="201" y="999"/>
                </a:lnTo>
                <a:lnTo>
                  <a:pt x="205" y="991"/>
                </a:lnTo>
                <a:lnTo>
                  <a:pt x="209" y="985"/>
                </a:lnTo>
                <a:lnTo>
                  <a:pt x="209" y="985"/>
                </a:lnTo>
                <a:lnTo>
                  <a:pt x="216" y="974"/>
                </a:lnTo>
                <a:lnTo>
                  <a:pt x="221" y="969"/>
                </a:lnTo>
                <a:lnTo>
                  <a:pt x="226" y="964"/>
                </a:lnTo>
                <a:lnTo>
                  <a:pt x="226" y="964"/>
                </a:lnTo>
                <a:lnTo>
                  <a:pt x="229" y="963"/>
                </a:lnTo>
                <a:lnTo>
                  <a:pt x="232" y="963"/>
                </a:lnTo>
                <a:lnTo>
                  <a:pt x="234" y="960"/>
                </a:lnTo>
                <a:lnTo>
                  <a:pt x="238" y="956"/>
                </a:lnTo>
                <a:lnTo>
                  <a:pt x="238" y="956"/>
                </a:lnTo>
                <a:lnTo>
                  <a:pt x="250" y="930"/>
                </a:lnTo>
                <a:lnTo>
                  <a:pt x="270" y="883"/>
                </a:lnTo>
                <a:lnTo>
                  <a:pt x="292" y="837"/>
                </a:lnTo>
                <a:lnTo>
                  <a:pt x="306" y="808"/>
                </a:lnTo>
                <a:lnTo>
                  <a:pt x="306" y="808"/>
                </a:lnTo>
                <a:lnTo>
                  <a:pt x="331" y="769"/>
                </a:lnTo>
                <a:lnTo>
                  <a:pt x="331" y="769"/>
                </a:lnTo>
                <a:lnTo>
                  <a:pt x="333" y="758"/>
                </a:lnTo>
                <a:lnTo>
                  <a:pt x="336" y="751"/>
                </a:lnTo>
                <a:lnTo>
                  <a:pt x="336" y="747"/>
                </a:lnTo>
                <a:lnTo>
                  <a:pt x="336" y="747"/>
                </a:lnTo>
                <a:lnTo>
                  <a:pt x="330" y="747"/>
                </a:lnTo>
                <a:lnTo>
                  <a:pt x="318" y="743"/>
                </a:lnTo>
                <a:lnTo>
                  <a:pt x="298" y="736"/>
                </a:lnTo>
                <a:lnTo>
                  <a:pt x="287" y="731"/>
                </a:lnTo>
                <a:lnTo>
                  <a:pt x="276" y="725"/>
                </a:lnTo>
                <a:lnTo>
                  <a:pt x="276" y="725"/>
                </a:lnTo>
                <a:lnTo>
                  <a:pt x="263" y="718"/>
                </a:lnTo>
                <a:lnTo>
                  <a:pt x="249" y="711"/>
                </a:lnTo>
                <a:lnTo>
                  <a:pt x="220" y="697"/>
                </a:lnTo>
                <a:lnTo>
                  <a:pt x="206" y="691"/>
                </a:lnTo>
                <a:lnTo>
                  <a:pt x="194" y="684"/>
                </a:lnTo>
                <a:lnTo>
                  <a:pt x="184" y="677"/>
                </a:lnTo>
                <a:lnTo>
                  <a:pt x="177" y="668"/>
                </a:lnTo>
                <a:lnTo>
                  <a:pt x="177" y="668"/>
                </a:lnTo>
                <a:lnTo>
                  <a:pt x="173" y="663"/>
                </a:lnTo>
                <a:lnTo>
                  <a:pt x="171" y="657"/>
                </a:lnTo>
                <a:lnTo>
                  <a:pt x="166" y="642"/>
                </a:lnTo>
                <a:lnTo>
                  <a:pt x="163" y="623"/>
                </a:lnTo>
                <a:lnTo>
                  <a:pt x="160" y="604"/>
                </a:lnTo>
                <a:lnTo>
                  <a:pt x="156" y="570"/>
                </a:lnTo>
                <a:lnTo>
                  <a:pt x="155" y="556"/>
                </a:lnTo>
                <a:lnTo>
                  <a:pt x="155" y="556"/>
                </a:lnTo>
                <a:lnTo>
                  <a:pt x="156" y="537"/>
                </a:lnTo>
                <a:lnTo>
                  <a:pt x="156" y="522"/>
                </a:lnTo>
                <a:lnTo>
                  <a:pt x="156" y="510"/>
                </a:lnTo>
                <a:lnTo>
                  <a:pt x="156" y="510"/>
                </a:lnTo>
                <a:lnTo>
                  <a:pt x="156" y="505"/>
                </a:lnTo>
                <a:lnTo>
                  <a:pt x="158" y="499"/>
                </a:lnTo>
                <a:lnTo>
                  <a:pt x="161" y="483"/>
                </a:lnTo>
                <a:lnTo>
                  <a:pt x="169" y="463"/>
                </a:lnTo>
                <a:lnTo>
                  <a:pt x="169" y="463"/>
                </a:lnTo>
                <a:lnTo>
                  <a:pt x="170" y="426"/>
                </a:lnTo>
                <a:lnTo>
                  <a:pt x="137" y="448"/>
                </a:lnTo>
                <a:lnTo>
                  <a:pt x="137" y="448"/>
                </a:lnTo>
                <a:lnTo>
                  <a:pt x="96" y="528"/>
                </a:lnTo>
                <a:lnTo>
                  <a:pt x="96" y="528"/>
                </a:lnTo>
                <a:lnTo>
                  <a:pt x="85" y="548"/>
                </a:lnTo>
                <a:lnTo>
                  <a:pt x="85" y="548"/>
                </a:lnTo>
                <a:lnTo>
                  <a:pt x="86" y="552"/>
                </a:lnTo>
                <a:lnTo>
                  <a:pt x="86" y="554"/>
                </a:lnTo>
                <a:lnTo>
                  <a:pt x="85" y="558"/>
                </a:lnTo>
                <a:lnTo>
                  <a:pt x="85" y="558"/>
                </a:lnTo>
                <a:lnTo>
                  <a:pt x="81" y="564"/>
                </a:lnTo>
                <a:lnTo>
                  <a:pt x="78" y="566"/>
                </a:lnTo>
                <a:lnTo>
                  <a:pt x="78" y="566"/>
                </a:lnTo>
                <a:lnTo>
                  <a:pt x="74" y="574"/>
                </a:lnTo>
                <a:lnTo>
                  <a:pt x="72" y="580"/>
                </a:lnTo>
                <a:lnTo>
                  <a:pt x="72" y="580"/>
                </a:lnTo>
                <a:lnTo>
                  <a:pt x="69" y="587"/>
                </a:lnTo>
                <a:lnTo>
                  <a:pt x="67" y="592"/>
                </a:lnTo>
                <a:lnTo>
                  <a:pt x="67" y="599"/>
                </a:lnTo>
                <a:lnTo>
                  <a:pt x="67" y="599"/>
                </a:lnTo>
                <a:lnTo>
                  <a:pt x="66" y="604"/>
                </a:lnTo>
                <a:lnTo>
                  <a:pt x="63" y="609"/>
                </a:lnTo>
                <a:lnTo>
                  <a:pt x="61" y="614"/>
                </a:lnTo>
                <a:lnTo>
                  <a:pt x="61" y="614"/>
                </a:lnTo>
                <a:lnTo>
                  <a:pt x="58" y="615"/>
                </a:lnTo>
                <a:lnTo>
                  <a:pt x="52" y="620"/>
                </a:lnTo>
                <a:lnTo>
                  <a:pt x="47" y="621"/>
                </a:lnTo>
                <a:lnTo>
                  <a:pt x="43" y="622"/>
                </a:lnTo>
                <a:lnTo>
                  <a:pt x="36" y="621"/>
                </a:lnTo>
                <a:lnTo>
                  <a:pt x="29" y="619"/>
                </a:lnTo>
                <a:lnTo>
                  <a:pt x="29" y="619"/>
                </a:lnTo>
                <a:lnTo>
                  <a:pt x="23" y="615"/>
                </a:lnTo>
                <a:lnTo>
                  <a:pt x="18" y="611"/>
                </a:lnTo>
                <a:lnTo>
                  <a:pt x="15" y="606"/>
                </a:lnTo>
                <a:lnTo>
                  <a:pt x="12" y="602"/>
                </a:lnTo>
                <a:lnTo>
                  <a:pt x="9" y="594"/>
                </a:lnTo>
                <a:lnTo>
                  <a:pt x="7" y="592"/>
                </a:lnTo>
                <a:lnTo>
                  <a:pt x="7" y="592"/>
                </a:lnTo>
                <a:lnTo>
                  <a:pt x="4" y="585"/>
                </a:lnTo>
                <a:lnTo>
                  <a:pt x="0" y="579"/>
                </a:lnTo>
                <a:lnTo>
                  <a:pt x="0" y="575"/>
                </a:lnTo>
                <a:lnTo>
                  <a:pt x="0" y="571"/>
                </a:lnTo>
                <a:lnTo>
                  <a:pt x="0" y="571"/>
                </a:lnTo>
                <a:lnTo>
                  <a:pt x="4" y="564"/>
                </a:lnTo>
                <a:lnTo>
                  <a:pt x="7" y="558"/>
                </a:lnTo>
                <a:lnTo>
                  <a:pt x="13" y="552"/>
                </a:lnTo>
                <a:lnTo>
                  <a:pt x="18" y="547"/>
                </a:lnTo>
                <a:lnTo>
                  <a:pt x="18" y="547"/>
                </a:lnTo>
                <a:lnTo>
                  <a:pt x="24" y="541"/>
                </a:lnTo>
                <a:lnTo>
                  <a:pt x="30" y="535"/>
                </a:lnTo>
                <a:lnTo>
                  <a:pt x="39" y="526"/>
                </a:lnTo>
                <a:lnTo>
                  <a:pt x="39" y="526"/>
                </a:lnTo>
                <a:lnTo>
                  <a:pt x="39" y="525"/>
                </a:lnTo>
                <a:lnTo>
                  <a:pt x="40" y="523"/>
                </a:lnTo>
                <a:lnTo>
                  <a:pt x="43" y="514"/>
                </a:lnTo>
                <a:lnTo>
                  <a:pt x="43" y="514"/>
                </a:lnTo>
                <a:lnTo>
                  <a:pt x="53" y="493"/>
                </a:lnTo>
                <a:lnTo>
                  <a:pt x="68" y="463"/>
                </a:lnTo>
                <a:lnTo>
                  <a:pt x="68" y="463"/>
                </a:lnTo>
                <a:lnTo>
                  <a:pt x="76" y="450"/>
                </a:lnTo>
                <a:lnTo>
                  <a:pt x="87" y="432"/>
                </a:lnTo>
                <a:lnTo>
                  <a:pt x="100" y="414"/>
                </a:lnTo>
                <a:lnTo>
                  <a:pt x="109" y="397"/>
                </a:lnTo>
                <a:lnTo>
                  <a:pt x="109" y="397"/>
                </a:lnTo>
                <a:lnTo>
                  <a:pt x="127" y="366"/>
                </a:lnTo>
                <a:lnTo>
                  <a:pt x="136" y="352"/>
                </a:lnTo>
                <a:lnTo>
                  <a:pt x="136" y="352"/>
                </a:lnTo>
                <a:lnTo>
                  <a:pt x="136" y="352"/>
                </a:lnTo>
                <a:lnTo>
                  <a:pt x="135" y="351"/>
                </a:lnTo>
                <a:lnTo>
                  <a:pt x="135" y="348"/>
                </a:lnTo>
                <a:lnTo>
                  <a:pt x="137" y="342"/>
                </a:lnTo>
                <a:lnTo>
                  <a:pt x="137" y="342"/>
                </a:lnTo>
                <a:lnTo>
                  <a:pt x="150" y="316"/>
                </a:lnTo>
                <a:lnTo>
                  <a:pt x="160" y="300"/>
                </a:lnTo>
                <a:lnTo>
                  <a:pt x="170" y="286"/>
                </a:lnTo>
                <a:lnTo>
                  <a:pt x="170" y="286"/>
                </a:lnTo>
                <a:lnTo>
                  <a:pt x="190" y="262"/>
                </a:lnTo>
                <a:lnTo>
                  <a:pt x="207" y="242"/>
                </a:lnTo>
                <a:lnTo>
                  <a:pt x="207" y="242"/>
                </a:lnTo>
                <a:lnTo>
                  <a:pt x="213" y="234"/>
                </a:lnTo>
                <a:lnTo>
                  <a:pt x="220" y="227"/>
                </a:lnTo>
                <a:lnTo>
                  <a:pt x="227" y="220"/>
                </a:lnTo>
                <a:lnTo>
                  <a:pt x="229" y="217"/>
                </a:lnTo>
                <a:lnTo>
                  <a:pt x="232" y="216"/>
                </a:lnTo>
                <a:lnTo>
                  <a:pt x="232" y="216"/>
                </a:lnTo>
                <a:lnTo>
                  <a:pt x="247" y="211"/>
                </a:lnTo>
                <a:lnTo>
                  <a:pt x="260" y="206"/>
                </a:lnTo>
                <a:lnTo>
                  <a:pt x="260" y="206"/>
                </a:lnTo>
                <a:lnTo>
                  <a:pt x="272" y="188"/>
                </a:lnTo>
                <a:lnTo>
                  <a:pt x="272" y="188"/>
                </a:lnTo>
                <a:lnTo>
                  <a:pt x="287" y="173"/>
                </a:lnTo>
                <a:lnTo>
                  <a:pt x="287" y="173"/>
                </a:lnTo>
                <a:lnTo>
                  <a:pt x="284" y="150"/>
                </a:lnTo>
                <a:lnTo>
                  <a:pt x="284" y="150"/>
                </a:lnTo>
                <a:lnTo>
                  <a:pt x="283" y="137"/>
                </a:lnTo>
                <a:lnTo>
                  <a:pt x="281" y="128"/>
                </a:lnTo>
                <a:lnTo>
                  <a:pt x="281" y="128"/>
                </a:lnTo>
                <a:lnTo>
                  <a:pt x="280" y="124"/>
                </a:lnTo>
                <a:lnTo>
                  <a:pt x="278" y="120"/>
                </a:lnTo>
                <a:lnTo>
                  <a:pt x="278" y="117"/>
                </a:lnTo>
                <a:lnTo>
                  <a:pt x="278" y="117"/>
                </a:lnTo>
                <a:lnTo>
                  <a:pt x="275" y="79"/>
                </a:lnTo>
                <a:lnTo>
                  <a:pt x="273" y="42"/>
                </a:lnTo>
                <a:lnTo>
                  <a:pt x="273" y="42"/>
                </a:lnTo>
                <a:lnTo>
                  <a:pt x="279" y="36"/>
                </a:lnTo>
                <a:lnTo>
                  <a:pt x="291" y="23"/>
                </a:lnTo>
                <a:lnTo>
                  <a:pt x="309" y="9"/>
                </a:lnTo>
                <a:lnTo>
                  <a:pt x="309" y="9"/>
                </a:lnTo>
                <a:lnTo>
                  <a:pt x="309" y="5"/>
                </a:lnTo>
                <a:lnTo>
                  <a:pt x="310" y="3"/>
                </a:lnTo>
                <a:lnTo>
                  <a:pt x="314" y="0"/>
                </a:lnTo>
                <a:lnTo>
                  <a:pt x="314" y="0"/>
                </a:lnTo>
                <a:lnTo>
                  <a:pt x="318" y="0"/>
                </a:lnTo>
                <a:lnTo>
                  <a:pt x="321" y="2"/>
                </a:lnTo>
                <a:lnTo>
                  <a:pt x="324" y="3"/>
                </a:lnTo>
                <a:lnTo>
                  <a:pt x="324" y="3"/>
                </a:lnTo>
                <a:lnTo>
                  <a:pt x="342" y="5"/>
                </a:lnTo>
                <a:lnTo>
                  <a:pt x="361" y="6"/>
                </a:lnTo>
                <a:lnTo>
                  <a:pt x="361" y="6"/>
                </a:lnTo>
                <a:lnTo>
                  <a:pt x="386" y="25"/>
                </a:lnTo>
                <a:lnTo>
                  <a:pt x="386" y="25"/>
                </a:lnTo>
                <a:lnTo>
                  <a:pt x="394" y="33"/>
                </a:lnTo>
                <a:lnTo>
                  <a:pt x="399" y="39"/>
                </a:lnTo>
                <a:lnTo>
                  <a:pt x="399" y="39"/>
                </a:lnTo>
                <a:lnTo>
                  <a:pt x="411" y="67"/>
                </a:lnTo>
                <a:lnTo>
                  <a:pt x="411" y="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id="{99DB77B0-3300-4330-BEF0-C6E1A51E4DDF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865760"/>
            <a:ext cx="967164" cy="1577789"/>
          </a:xfrm>
          <a:custGeom>
            <a:avLst/>
            <a:gdLst>
              <a:gd name="T0" fmla="*/ 495 w 1180"/>
              <a:gd name="T1" fmla="*/ 222 h 1925"/>
              <a:gd name="T2" fmla="*/ 327 w 1180"/>
              <a:gd name="T3" fmla="*/ 265 h 1925"/>
              <a:gd name="T4" fmla="*/ 206 w 1180"/>
              <a:gd name="T5" fmla="*/ 327 h 1925"/>
              <a:gd name="T6" fmla="*/ 185 w 1180"/>
              <a:gd name="T7" fmla="*/ 366 h 1925"/>
              <a:gd name="T8" fmla="*/ 155 w 1180"/>
              <a:gd name="T9" fmla="*/ 402 h 1925"/>
              <a:gd name="T10" fmla="*/ 126 w 1180"/>
              <a:gd name="T11" fmla="*/ 503 h 1925"/>
              <a:gd name="T12" fmla="*/ 160 w 1180"/>
              <a:gd name="T13" fmla="*/ 711 h 1925"/>
              <a:gd name="T14" fmla="*/ 304 w 1180"/>
              <a:gd name="T15" fmla="*/ 948 h 1925"/>
              <a:gd name="T16" fmla="*/ 356 w 1180"/>
              <a:gd name="T17" fmla="*/ 1158 h 1925"/>
              <a:gd name="T18" fmla="*/ 313 w 1180"/>
              <a:gd name="T19" fmla="*/ 1199 h 1925"/>
              <a:gd name="T20" fmla="*/ 230 w 1180"/>
              <a:gd name="T21" fmla="*/ 1243 h 1925"/>
              <a:gd name="T22" fmla="*/ 77 w 1180"/>
              <a:gd name="T23" fmla="*/ 1259 h 1925"/>
              <a:gd name="T24" fmla="*/ 21 w 1180"/>
              <a:gd name="T25" fmla="*/ 1304 h 1925"/>
              <a:gd name="T26" fmla="*/ 2 w 1180"/>
              <a:gd name="T27" fmla="*/ 1339 h 1925"/>
              <a:gd name="T28" fmla="*/ 96 w 1180"/>
              <a:gd name="T29" fmla="*/ 1437 h 1925"/>
              <a:gd name="T30" fmla="*/ 171 w 1180"/>
              <a:gd name="T31" fmla="*/ 1496 h 1925"/>
              <a:gd name="T32" fmla="*/ 271 w 1180"/>
              <a:gd name="T33" fmla="*/ 1500 h 1925"/>
              <a:gd name="T34" fmla="*/ 283 w 1180"/>
              <a:gd name="T35" fmla="*/ 1457 h 1925"/>
              <a:gd name="T36" fmla="*/ 288 w 1180"/>
              <a:gd name="T37" fmla="*/ 1409 h 1925"/>
              <a:gd name="T38" fmla="*/ 402 w 1180"/>
              <a:gd name="T39" fmla="*/ 1393 h 1925"/>
              <a:gd name="T40" fmla="*/ 432 w 1180"/>
              <a:gd name="T41" fmla="*/ 1396 h 1925"/>
              <a:gd name="T42" fmla="*/ 578 w 1180"/>
              <a:gd name="T43" fmla="*/ 1416 h 1925"/>
              <a:gd name="T44" fmla="*/ 543 w 1180"/>
              <a:gd name="T45" fmla="*/ 1585 h 1925"/>
              <a:gd name="T46" fmla="*/ 521 w 1180"/>
              <a:gd name="T47" fmla="*/ 1752 h 1925"/>
              <a:gd name="T48" fmla="*/ 502 w 1180"/>
              <a:gd name="T49" fmla="*/ 1845 h 1925"/>
              <a:gd name="T50" fmla="*/ 534 w 1180"/>
              <a:gd name="T51" fmla="*/ 1923 h 1925"/>
              <a:gd name="T52" fmla="*/ 634 w 1180"/>
              <a:gd name="T53" fmla="*/ 1909 h 1925"/>
              <a:gd name="T54" fmla="*/ 683 w 1180"/>
              <a:gd name="T55" fmla="*/ 1857 h 1925"/>
              <a:gd name="T56" fmla="*/ 655 w 1180"/>
              <a:gd name="T57" fmla="*/ 1726 h 1925"/>
              <a:gd name="T58" fmla="*/ 680 w 1180"/>
              <a:gd name="T59" fmla="*/ 1567 h 1925"/>
              <a:gd name="T60" fmla="*/ 756 w 1180"/>
              <a:gd name="T61" fmla="*/ 1227 h 1925"/>
              <a:gd name="T62" fmla="*/ 892 w 1180"/>
              <a:gd name="T63" fmla="*/ 1395 h 1925"/>
              <a:gd name="T64" fmla="*/ 943 w 1180"/>
              <a:gd name="T65" fmla="*/ 1471 h 1925"/>
              <a:gd name="T66" fmla="*/ 977 w 1180"/>
              <a:gd name="T67" fmla="*/ 1523 h 1925"/>
              <a:gd name="T68" fmla="*/ 1016 w 1180"/>
              <a:gd name="T69" fmla="*/ 1576 h 1925"/>
              <a:gd name="T70" fmla="*/ 1080 w 1180"/>
              <a:gd name="T71" fmla="*/ 1589 h 1925"/>
              <a:gd name="T72" fmla="*/ 1121 w 1180"/>
              <a:gd name="T73" fmla="*/ 1580 h 1925"/>
              <a:gd name="T74" fmla="*/ 1164 w 1180"/>
              <a:gd name="T75" fmla="*/ 1608 h 1925"/>
              <a:gd name="T76" fmla="*/ 1169 w 1180"/>
              <a:gd name="T77" fmla="*/ 1578 h 1925"/>
              <a:gd name="T78" fmla="*/ 1180 w 1180"/>
              <a:gd name="T79" fmla="*/ 1562 h 1925"/>
              <a:gd name="T80" fmla="*/ 1036 w 1180"/>
              <a:gd name="T81" fmla="*/ 1427 h 1925"/>
              <a:gd name="T82" fmla="*/ 968 w 1180"/>
              <a:gd name="T83" fmla="*/ 1309 h 1925"/>
              <a:gd name="T84" fmla="*/ 824 w 1180"/>
              <a:gd name="T85" fmla="*/ 904 h 1925"/>
              <a:gd name="T86" fmla="*/ 838 w 1180"/>
              <a:gd name="T87" fmla="*/ 850 h 1925"/>
              <a:gd name="T88" fmla="*/ 803 w 1180"/>
              <a:gd name="T89" fmla="*/ 708 h 1925"/>
              <a:gd name="T90" fmla="*/ 950 w 1180"/>
              <a:gd name="T91" fmla="*/ 736 h 1925"/>
              <a:gd name="T92" fmla="*/ 1045 w 1180"/>
              <a:gd name="T93" fmla="*/ 665 h 1925"/>
              <a:gd name="T94" fmla="*/ 1096 w 1180"/>
              <a:gd name="T95" fmla="*/ 546 h 1925"/>
              <a:gd name="T96" fmla="*/ 1128 w 1180"/>
              <a:gd name="T97" fmla="*/ 363 h 1925"/>
              <a:gd name="T98" fmla="*/ 1118 w 1180"/>
              <a:gd name="T99" fmla="*/ 215 h 1925"/>
              <a:gd name="T100" fmla="*/ 1068 w 1180"/>
              <a:gd name="T101" fmla="*/ 135 h 1925"/>
              <a:gd name="T102" fmla="*/ 972 w 1180"/>
              <a:gd name="T103" fmla="*/ 82 h 1925"/>
              <a:gd name="T104" fmla="*/ 926 w 1180"/>
              <a:gd name="T105" fmla="*/ 25 h 1925"/>
              <a:gd name="T106" fmla="*/ 815 w 1180"/>
              <a:gd name="T107" fmla="*/ 9 h 1925"/>
              <a:gd name="T108" fmla="*/ 696 w 1180"/>
              <a:gd name="T109" fmla="*/ 62 h 1925"/>
              <a:gd name="T110" fmla="*/ 655 w 1180"/>
              <a:gd name="T111" fmla="*/ 170 h 1925"/>
              <a:gd name="T112" fmla="*/ 555 w 1180"/>
              <a:gd name="T113" fmla="*/ 941 h 1925"/>
              <a:gd name="T114" fmla="*/ 537 w 1180"/>
              <a:gd name="T115" fmla="*/ 962 h 1925"/>
              <a:gd name="T116" fmla="*/ 518 w 1180"/>
              <a:gd name="T117" fmla="*/ 845 h 1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0" h="1925">
                <a:moveTo>
                  <a:pt x="655" y="170"/>
                </a:moveTo>
                <a:lnTo>
                  <a:pt x="655" y="170"/>
                </a:lnTo>
                <a:lnTo>
                  <a:pt x="641" y="178"/>
                </a:lnTo>
                <a:lnTo>
                  <a:pt x="600" y="194"/>
                </a:lnTo>
                <a:lnTo>
                  <a:pt x="548" y="210"/>
                </a:lnTo>
                <a:lnTo>
                  <a:pt x="521" y="217"/>
                </a:lnTo>
                <a:lnTo>
                  <a:pt x="495" y="222"/>
                </a:lnTo>
                <a:lnTo>
                  <a:pt x="495" y="222"/>
                </a:lnTo>
                <a:lnTo>
                  <a:pt x="447" y="231"/>
                </a:lnTo>
                <a:lnTo>
                  <a:pt x="402" y="240"/>
                </a:lnTo>
                <a:lnTo>
                  <a:pt x="361" y="251"/>
                </a:lnTo>
                <a:lnTo>
                  <a:pt x="343" y="258"/>
                </a:lnTo>
                <a:lnTo>
                  <a:pt x="327" y="265"/>
                </a:lnTo>
                <a:lnTo>
                  <a:pt x="327" y="265"/>
                </a:lnTo>
                <a:lnTo>
                  <a:pt x="303" y="277"/>
                </a:lnTo>
                <a:lnTo>
                  <a:pt x="283" y="284"/>
                </a:lnTo>
                <a:lnTo>
                  <a:pt x="263" y="293"/>
                </a:lnTo>
                <a:lnTo>
                  <a:pt x="244" y="304"/>
                </a:lnTo>
                <a:lnTo>
                  <a:pt x="244" y="304"/>
                </a:lnTo>
                <a:lnTo>
                  <a:pt x="214" y="322"/>
                </a:lnTo>
                <a:lnTo>
                  <a:pt x="206" y="327"/>
                </a:lnTo>
                <a:lnTo>
                  <a:pt x="203" y="332"/>
                </a:lnTo>
                <a:lnTo>
                  <a:pt x="203" y="332"/>
                </a:lnTo>
                <a:lnTo>
                  <a:pt x="196" y="350"/>
                </a:lnTo>
                <a:lnTo>
                  <a:pt x="192" y="359"/>
                </a:lnTo>
                <a:lnTo>
                  <a:pt x="187" y="364"/>
                </a:lnTo>
                <a:lnTo>
                  <a:pt x="187" y="364"/>
                </a:lnTo>
                <a:lnTo>
                  <a:pt x="185" y="366"/>
                </a:lnTo>
                <a:lnTo>
                  <a:pt x="183" y="368"/>
                </a:lnTo>
                <a:lnTo>
                  <a:pt x="180" y="366"/>
                </a:lnTo>
                <a:lnTo>
                  <a:pt x="176" y="370"/>
                </a:lnTo>
                <a:lnTo>
                  <a:pt x="165" y="386"/>
                </a:lnTo>
                <a:lnTo>
                  <a:pt x="165" y="386"/>
                </a:lnTo>
                <a:lnTo>
                  <a:pt x="158" y="396"/>
                </a:lnTo>
                <a:lnTo>
                  <a:pt x="155" y="402"/>
                </a:lnTo>
                <a:lnTo>
                  <a:pt x="146" y="407"/>
                </a:lnTo>
                <a:lnTo>
                  <a:pt x="144" y="412"/>
                </a:lnTo>
                <a:lnTo>
                  <a:pt x="141" y="418"/>
                </a:lnTo>
                <a:lnTo>
                  <a:pt x="133" y="444"/>
                </a:lnTo>
                <a:lnTo>
                  <a:pt x="133" y="444"/>
                </a:lnTo>
                <a:lnTo>
                  <a:pt x="130" y="469"/>
                </a:lnTo>
                <a:lnTo>
                  <a:pt x="126" y="503"/>
                </a:lnTo>
                <a:lnTo>
                  <a:pt x="126" y="542"/>
                </a:lnTo>
                <a:lnTo>
                  <a:pt x="130" y="585"/>
                </a:lnTo>
                <a:lnTo>
                  <a:pt x="135" y="630"/>
                </a:lnTo>
                <a:lnTo>
                  <a:pt x="139" y="651"/>
                </a:lnTo>
                <a:lnTo>
                  <a:pt x="146" y="672"/>
                </a:lnTo>
                <a:lnTo>
                  <a:pt x="151" y="692"/>
                </a:lnTo>
                <a:lnTo>
                  <a:pt x="160" y="711"/>
                </a:lnTo>
                <a:lnTo>
                  <a:pt x="169" y="729"/>
                </a:lnTo>
                <a:lnTo>
                  <a:pt x="182" y="745"/>
                </a:lnTo>
                <a:lnTo>
                  <a:pt x="182" y="745"/>
                </a:lnTo>
                <a:lnTo>
                  <a:pt x="208" y="784"/>
                </a:lnTo>
                <a:lnTo>
                  <a:pt x="238" y="834"/>
                </a:lnTo>
                <a:lnTo>
                  <a:pt x="272" y="889"/>
                </a:lnTo>
                <a:lnTo>
                  <a:pt x="304" y="948"/>
                </a:lnTo>
                <a:lnTo>
                  <a:pt x="360" y="1048"/>
                </a:lnTo>
                <a:lnTo>
                  <a:pt x="383" y="1094"/>
                </a:lnTo>
                <a:lnTo>
                  <a:pt x="383" y="1094"/>
                </a:lnTo>
                <a:lnTo>
                  <a:pt x="386" y="1124"/>
                </a:lnTo>
                <a:lnTo>
                  <a:pt x="386" y="1146"/>
                </a:lnTo>
                <a:lnTo>
                  <a:pt x="386" y="1146"/>
                </a:lnTo>
                <a:lnTo>
                  <a:pt x="356" y="1158"/>
                </a:lnTo>
                <a:lnTo>
                  <a:pt x="335" y="1167"/>
                </a:lnTo>
                <a:lnTo>
                  <a:pt x="327" y="1172"/>
                </a:lnTo>
                <a:lnTo>
                  <a:pt x="324" y="1174"/>
                </a:lnTo>
                <a:lnTo>
                  <a:pt x="324" y="1174"/>
                </a:lnTo>
                <a:lnTo>
                  <a:pt x="319" y="1186"/>
                </a:lnTo>
                <a:lnTo>
                  <a:pt x="317" y="1194"/>
                </a:lnTo>
                <a:lnTo>
                  <a:pt x="313" y="1199"/>
                </a:lnTo>
                <a:lnTo>
                  <a:pt x="313" y="1199"/>
                </a:lnTo>
                <a:lnTo>
                  <a:pt x="310" y="1204"/>
                </a:lnTo>
                <a:lnTo>
                  <a:pt x="306" y="1210"/>
                </a:lnTo>
                <a:lnTo>
                  <a:pt x="299" y="1217"/>
                </a:lnTo>
                <a:lnTo>
                  <a:pt x="283" y="1224"/>
                </a:lnTo>
                <a:lnTo>
                  <a:pt x="283" y="1224"/>
                </a:lnTo>
                <a:lnTo>
                  <a:pt x="230" y="1243"/>
                </a:lnTo>
                <a:lnTo>
                  <a:pt x="174" y="1263"/>
                </a:lnTo>
                <a:lnTo>
                  <a:pt x="174" y="1263"/>
                </a:lnTo>
                <a:lnTo>
                  <a:pt x="164" y="1267"/>
                </a:lnTo>
                <a:lnTo>
                  <a:pt x="149" y="1268"/>
                </a:lnTo>
                <a:lnTo>
                  <a:pt x="133" y="1268"/>
                </a:lnTo>
                <a:lnTo>
                  <a:pt x="119" y="1267"/>
                </a:lnTo>
                <a:lnTo>
                  <a:pt x="77" y="1259"/>
                </a:lnTo>
                <a:lnTo>
                  <a:pt x="77" y="1259"/>
                </a:lnTo>
                <a:lnTo>
                  <a:pt x="73" y="1261"/>
                </a:lnTo>
                <a:lnTo>
                  <a:pt x="69" y="1263"/>
                </a:lnTo>
                <a:lnTo>
                  <a:pt x="59" y="1270"/>
                </a:lnTo>
                <a:lnTo>
                  <a:pt x="39" y="1288"/>
                </a:lnTo>
                <a:lnTo>
                  <a:pt x="39" y="1288"/>
                </a:lnTo>
                <a:lnTo>
                  <a:pt x="21" y="1304"/>
                </a:lnTo>
                <a:lnTo>
                  <a:pt x="14" y="1313"/>
                </a:lnTo>
                <a:lnTo>
                  <a:pt x="7" y="1323"/>
                </a:lnTo>
                <a:lnTo>
                  <a:pt x="7" y="1323"/>
                </a:lnTo>
                <a:lnTo>
                  <a:pt x="2" y="1331"/>
                </a:lnTo>
                <a:lnTo>
                  <a:pt x="0" y="1332"/>
                </a:lnTo>
                <a:lnTo>
                  <a:pt x="0" y="1336"/>
                </a:lnTo>
                <a:lnTo>
                  <a:pt x="2" y="1339"/>
                </a:lnTo>
                <a:lnTo>
                  <a:pt x="5" y="1345"/>
                </a:lnTo>
                <a:lnTo>
                  <a:pt x="23" y="1364"/>
                </a:lnTo>
                <a:lnTo>
                  <a:pt x="23" y="1364"/>
                </a:lnTo>
                <a:lnTo>
                  <a:pt x="46" y="1387"/>
                </a:lnTo>
                <a:lnTo>
                  <a:pt x="66" y="1405"/>
                </a:lnTo>
                <a:lnTo>
                  <a:pt x="82" y="1421"/>
                </a:lnTo>
                <a:lnTo>
                  <a:pt x="96" y="1437"/>
                </a:lnTo>
                <a:lnTo>
                  <a:pt x="96" y="1437"/>
                </a:lnTo>
                <a:lnTo>
                  <a:pt x="112" y="1455"/>
                </a:lnTo>
                <a:lnTo>
                  <a:pt x="121" y="1466"/>
                </a:lnTo>
                <a:lnTo>
                  <a:pt x="132" y="1475"/>
                </a:lnTo>
                <a:lnTo>
                  <a:pt x="144" y="1484"/>
                </a:lnTo>
                <a:lnTo>
                  <a:pt x="157" y="1491"/>
                </a:lnTo>
                <a:lnTo>
                  <a:pt x="171" y="1496"/>
                </a:lnTo>
                <a:lnTo>
                  <a:pt x="185" y="1500"/>
                </a:lnTo>
                <a:lnTo>
                  <a:pt x="185" y="1500"/>
                </a:lnTo>
                <a:lnTo>
                  <a:pt x="214" y="1503"/>
                </a:lnTo>
                <a:lnTo>
                  <a:pt x="238" y="1505"/>
                </a:lnTo>
                <a:lnTo>
                  <a:pt x="251" y="1505"/>
                </a:lnTo>
                <a:lnTo>
                  <a:pt x="262" y="1503"/>
                </a:lnTo>
                <a:lnTo>
                  <a:pt x="271" y="1500"/>
                </a:lnTo>
                <a:lnTo>
                  <a:pt x="278" y="1494"/>
                </a:lnTo>
                <a:lnTo>
                  <a:pt x="278" y="1494"/>
                </a:lnTo>
                <a:lnTo>
                  <a:pt x="283" y="1487"/>
                </a:lnTo>
                <a:lnTo>
                  <a:pt x="287" y="1482"/>
                </a:lnTo>
                <a:lnTo>
                  <a:pt x="288" y="1475"/>
                </a:lnTo>
                <a:lnTo>
                  <a:pt x="287" y="1468"/>
                </a:lnTo>
                <a:lnTo>
                  <a:pt x="283" y="1457"/>
                </a:lnTo>
                <a:lnTo>
                  <a:pt x="278" y="1448"/>
                </a:lnTo>
                <a:lnTo>
                  <a:pt x="278" y="1448"/>
                </a:lnTo>
                <a:lnTo>
                  <a:pt x="272" y="1439"/>
                </a:lnTo>
                <a:lnTo>
                  <a:pt x="262" y="1427"/>
                </a:lnTo>
                <a:lnTo>
                  <a:pt x="249" y="1412"/>
                </a:lnTo>
                <a:lnTo>
                  <a:pt x="249" y="1412"/>
                </a:lnTo>
                <a:lnTo>
                  <a:pt x="288" y="1409"/>
                </a:lnTo>
                <a:lnTo>
                  <a:pt x="320" y="1407"/>
                </a:lnTo>
                <a:lnTo>
                  <a:pt x="347" y="1402"/>
                </a:lnTo>
                <a:lnTo>
                  <a:pt x="347" y="1402"/>
                </a:lnTo>
                <a:lnTo>
                  <a:pt x="363" y="1398"/>
                </a:lnTo>
                <a:lnTo>
                  <a:pt x="376" y="1395"/>
                </a:lnTo>
                <a:lnTo>
                  <a:pt x="386" y="1393"/>
                </a:lnTo>
                <a:lnTo>
                  <a:pt x="402" y="1393"/>
                </a:lnTo>
                <a:lnTo>
                  <a:pt x="402" y="1393"/>
                </a:lnTo>
                <a:lnTo>
                  <a:pt x="411" y="1396"/>
                </a:lnTo>
                <a:lnTo>
                  <a:pt x="413" y="1396"/>
                </a:lnTo>
                <a:lnTo>
                  <a:pt x="413" y="1396"/>
                </a:lnTo>
                <a:lnTo>
                  <a:pt x="415" y="1398"/>
                </a:lnTo>
                <a:lnTo>
                  <a:pt x="432" y="1396"/>
                </a:lnTo>
                <a:lnTo>
                  <a:pt x="432" y="1396"/>
                </a:lnTo>
                <a:lnTo>
                  <a:pt x="449" y="1395"/>
                </a:lnTo>
                <a:lnTo>
                  <a:pt x="470" y="1391"/>
                </a:lnTo>
                <a:lnTo>
                  <a:pt x="514" y="1379"/>
                </a:lnTo>
                <a:lnTo>
                  <a:pt x="566" y="1361"/>
                </a:lnTo>
                <a:lnTo>
                  <a:pt x="566" y="1361"/>
                </a:lnTo>
                <a:lnTo>
                  <a:pt x="573" y="1389"/>
                </a:lnTo>
                <a:lnTo>
                  <a:pt x="578" y="1416"/>
                </a:lnTo>
                <a:lnTo>
                  <a:pt x="582" y="1439"/>
                </a:lnTo>
                <a:lnTo>
                  <a:pt x="582" y="1439"/>
                </a:lnTo>
                <a:lnTo>
                  <a:pt x="580" y="1452"/>
                </a:lnTo>
                <a:lnTo>
                  <a:pt x="577" y="1471"/>
                </a:lnTo>
                <a:lnTo>
                  <a:pt x="564" y="1521"/>
                </a:lnTo>
                <a:lnTo>
                  <a:pt x="550" y="1567"/>
                </a:lnTo>
                <a:lnTo>
                  <a:pt x="543" y="1585"/>
                </a:lnTo>
                <a:lnTo>
                  <a:pt x="537" y="1597"/>
                </a:lnTo>
                <a:lnTo>
                  <a:pt x="537" y="1597"/>
                </a:lnTo>
                <a:lnTo>
                  <a:pt x="534" y="1608"/>
                </a:lnTo>
                <a:lnTo>
                  <a:pt x="530" y="1624"/>
                </a:lnTo>
                <a:lnTo>
                  <a:pt x="525" y="1670"/>
                </a:lnTo>
                <a:lnTo>
                  <a:pt x="523" y="1718"/>
                </a:lnTo>
                <a:lnTo>
                  <a:pt x="521" y="1752"/>
                </a:lnTo>
                <a:lnTo>
                  <a:pt x="521" y="1752"/>
                </a:lnTo>
                <a:lnTo>
                  <a:pt x="521" y="1774"/>
                </a:lnTo>
                <a:lnTo>
                  <a:pt x="518" y="1793"/>
                </a:lnTo>
                <a:lnTo>
                  <a:pt x="513" y="1813"/>
                </a:lnTo>
                <a:lnTo>
                  <a:pt x="505" y="1832"/>
                </a:lnTo>
                <a:lnTo>
                  <a:pt x="505" y="1832"/>
                </a:lnTo>
                <a:lnTo>
                  <a:pt x="502" y="1845"/>
                </a:lnTo>
                <a:lnTo>
                  <a:pt x="500" y="1857"/>
                </a:lnTo>
                <a:lnTo>
                  <a:pt x="498" y="1870"/>
                </a:lnTo>
                <a:lnTo>
                  <a:pt x="500" y="1882"/>
                </a:lnTo>
                <a:lnTo>
                  <a:pt x="504" y="1895"/>
                </a:lnTo>
                <a:lnTo>
                  <a:pt x="511" y="1905"/>
                </a:lnTo>
                <a:lnTo>
                  <a:pt x="520" y="1916"/>
                </a:lnTo>
                <a:lnTo>
                  <a:pt x="534" y="1923"/>
                </a:lnTo>
                <a:lnTo>
                  <a:pt x="534" y="1923"/>
                </a:lnTo>
                <a:lnTo>
                  <a:pt x="543" y="1925"/>
                </a:lnTo>
                <a:lnTo>
                  <a:pt x="552" y="1925"/>
                </a:lnTo>
                <a:lnTo>
                  <a:pt x="571" y="1925"/>
                </a:lnTo>
                <a:lnTo>
                  <a:pt x="593" y="1921"/>
                </a:lnTo>
                <a:lnTo>
                  <a:pt x="614" y="1916"/>
                </a:lnTo>
                <a:lnTo>
                  <a:pt x="634" y="1909"/>
                </a:lnTo>
                <a:lnTo>
                  <a:pt x="651" y="1900"/>
                </a:lnTo>
                <a:lnTo>
                  <a:pt x="667" y="1891"/>
                </a:lnTo>
                <a:lnTo>
                  <a:pt x="676" y="1882"/>
                </a:lnTo>
                <a:lnTo>
                  <a:pt x="676" y="1882"/>
                </a:lnTo>
                <a:lnTo>
                  <a:pt x="680" y="1877"/>
                </a:lnTo>
                <a:lnTo>
                  <a:pt x="682" y="1871"/>
                </a:lnTo>
                <a:lnTo>
                  <a:pt x="683" y="1857"/>
                </a:lnTo>
                <a:lnTo>
                  <a:pt x="682" y="1838"/>
                </a:lnTo>
                <a:lnTo>
                  <a:pt x="678" y="1818"/>
                </a:lnTo>
                <a:lnTo>
                  <a:pt x="667" y="1782"/>
                </a:lnTo>
                <a:lnTo>
                  <a:pt x="662" y="1759"/>
                </a:lnTo>
                <a:lnTo>
                  <a:pt x="662" y="1759"/>
                </a:lnTo>
                <a:lnTo>
                  <a:pt x="657" y="1736"/>
                </a:lnTo>
                <a:lnTo>
                  <a:pt x="655" y="1726"/>
                </a:lnTo>
                <a:lnTo>
                  <a:pt x="653" y="1715"/>
                </a:lnTo>
                <a:lnTo>
                  <a:pt x="653" y="1663"/>
                </a:lnTo>
                <a:lnTo>
                  <a:pt x="653" y="1663"/>
                </a:lnTo>
                <a:lnTo>
                  <a:pt x="659" y="1651"/>
                </a:lnTo>
                <a:lnTo>
                  <a:pt x="664" y="1633"/>
                </a:lnTo>
                <a:lnTo>
                  <a:pt x="664" y="1633"/>
                </a:lnTo>
                <a:lnTo>
                  <a:pt x="680" y="1567"/>
                </a:lnTo>
                <a:lnTo>
                  <a:pt x="696" y="1512"/>
                </a:lnTo>
                <a:lnTo>
                  <a:pt x="714" y="1453"/>
                </a:lnTo>
                <a:lnTo>
                  <a:pt x="714" y="1453"/>
                </a:lnTo>
                <a:lnTo>
                  <a:pt x="723" y="1421"/>
                </a:lnTo>
                <a:lnTo>
                  <a:pt x="732" y="1382"/>
                </a:lnTo>
                <a:lnTo>
                  <a:pt x="746" y="1299"/>
                </a:lnTo>
                <a:lnTo>
                  <a:pt x="756" y="1227"/>
                </a:lnTo>
                <a:lnTo>
                  <a:pt x="760" y="1197"/>
                </a:lnTo>
                <a:lnTo>
                  <a:pt x="760" y="1197"/>
                </a:lnTo>
                <a:lnTo>
                  <a:pt x="824" y="1286"/>
                </a:lnTo>
                <a:lnTo>
                  <a:pt x="869" y="1354"/>
                </a:lnTo>
                <a:lnTo>
                  <a:pt x="885" y="1379"/>
                </a:lnTo>
                <a:lnTo>
                  <a:pt x="892" y="1395"/>
                </a:lnTo>
                <a:lnTo>
                  <a:pt x="892" y="1395"/>
                </a:lnTo>
                <a:lnTo>
                  <a:pt x="901" y="1421"/>
                </a:lnTo>
                <a:lnTo>
                  <a:pt x="904" y="1430"/>
                </a:lnTo>
                <a:lnTo>
                  <a:pt x="911" y="1437"/>
                </a:lnTo>
                <a:lnTo>
                  <a:pt x="911" y="1437"/>
                </a:lnTo>
                <a:lnTo>
                  <a:pt x="927" y="1450"/>
                </a:lnTo>
                <a:lnTo>
                  <a:pt x="934" y="1459"/>
                </a:lnTo>
                <a:lnTo>
                  <a:pt x="943" y="1471"/>
                </a:lnTo>
                <a:lnTo>
                  <a:pt x="943" y="1471"/>
                </a:lnTo>
                <a:lnTo>
                  <a:pt x="965" y="1500"/>
                </a:lnTo>
                <a:lnTo>
                  <a:pt x="974" y="1510"/>
                </a:lnTo>
                <a:lnTo>
                  <a:pt x="977" y="1517"/>
                </a:lnTo>
                <a:lnTo>
                  <a:pt x="977" y="1517"/>
                </a:lnTo>
                <a:lnTo>
                  <a:pt x="977" y="1519"/>
                </a:lnTo>
                <a:lnTo>
                  <a:pt x="977" y="1523"/>
                </a:lnTo>
                <a:lnTo>
                  <a:pt x="990" y="1541"/>
                </a:lnTo>
                <a:lnTo>
                  <a:pt x="990" y="1541"/>
                </a:lnTo>
                <a:lnTo>
                  <a:pt x="997" y="1551"/>
                </a:lnTo>
                <a:lnTo>
                  <a:pt x="1000" y="1562"/>
                </a:lnTo>
                <a:lnTo>
                  <a:pt x="1004" y="1567"/>
                </a:lnTo>
                <a:lnTo>
                  <a:pt x="1009" y="1571"/>
                </a:lnTo>
                <a:lnTo>
                  <a:pt x="1016" y="1576"/>
                </a:lnTo>
                <a:lnTo>
                  <a:pt x="1025" y="1581"/>
                </a:lnTo>
                <a:lnTo>
                  <a:pt x="1025" y="1581"/>
                </a:lnTo>
                <a:lnTo>
                  <a:pt x="1038" y="1587"/>
                </a:lnTo>
                <a:lnTo>
                  <a:pt x="1048" y="1589"/>
                </a:lnTo>
                <a:lnTo>
                  <a:pt x="1057" y="1590"/>
                </a:lnTo>
                <a:lnTo>
                  <a:pt x="1064" y="1590"/>
                </a:lnTo>
                <a:lnTo>
                  <a:pt x="1080" y="1589"/>
                </a:lnTo>
                <a:lnTo>
                  <a:pt x="1095" y="1587"/>
                </a:lnTo>
                <a:lnTo>
                  <a:pt x="1095" y="1587"/>
                </a:lnTo>
                <a:lnTo>
                  <a:pt x="1102" y="1587"/>
                </a:lnTo>
                <a:lnTo>
                  <a:pt x="1105" y="1583"/>
                </a:lnTo>
                <a:lnTo>
                  <a:pt x="1114" y="1580"/>
                </a:lnTo>
                <a:lnTo>
                  <a:pt x="1118" y="1580"/>
                </a:lnTo>
                <a:lnTo>
                  <a:pt x="1121" y="1580"/>
                </a:lnTo>
                <a:lnTo>
                  <a:pt x="1127" y="1581"/>
                </a:lnTo>
                <a:lnTo>
                  <a:pt x="1132" y="1587"/>
                </a:lnTo>
                <a:lnTo>
                  <a:pt x="1132" y="1587"/>
                </a:lnTo>
                <a:lnTo>
                  <a:pt x="1146" y="1599"/>
                </a:lnTo>
                <a:lnTo>
                  <a:pt x="1157" y="1606"/>
                </a:lnTo>
                <a:lnTo>
                  <a:pt x="1160" y="1608"/>
                </a:lnTo>
                <a:lnTo>
                  <a:pt x="1164" y="1608"/>
                </a:lnTo>
                <a:lnTo>
                  <a:pt x="1166" y="1605"/>
                </a:lnTo>
                <a:lnTo>
                  <a:pt x="1168" y="1601"/>
                </a:lnTo>
                <a:lnTo>
                  <a:pt x="1168" y="1601"/>
                </a:lnTo>
                <a:lnTo>
                  <a:pt x="1168" y="1587"/>
                </a:lnTo>
                <a:lnTo>
                  <a:pt x="1169" y="1580"/>
                </a:lnTo>
                <a:lnTo>
                  <a:pt x="1169" y="1580"/>
                </a:lnTo>
                <a:lnTo>
                  <a:pt x="1169" y="1578"/>
                </a:lnTo>
                <a:lnTo>
                  <a:pt x="1171" y="1576"/>
                </a:lnTo>
                <a:lnTo>
                  <a:pt x="1176" y="1576"/>
                </a:lnTo>
                <a:lnTo>
                  <a:pt x="1178" y="1574"/>
                </a:lnTo>
                <a:lnTo>
                  <a:pt x="1180" y="1571"/>
                </a:lnTo>
                <a:lnTo>
                  <a:pt x="1180" y="1567"/>
                </a:lnTo>
                <a:lnTo>
                  <a:pt x="1180" y="1562"/>
                </a:lnTo>
                <a:lnTo>
                  <a:pt x="1180" y="1562"/>
                </a:lnTo>
                <a:lnTo>
                  <a:pt x="1176" y="1551"/>
                </a:lnTo>
                <a:lnTo>
                  <a:pt x="1171" y="1544"/>
                </a:lnTo>
                <a:lnTo>
                  <a:pt x="1155" y="1528"/>
                </a:lnTo>
                <a:lnTo>
                  <a:pt x="1155" y="1528"/>
                </a:lnTo>
                <a:lnTo>
                  <a:pt x="1093" y="1475"/>
                </a:lnTo>
                <a:lnTo>
                  <a:pt x="1052" y="1441"/>
                </a:lnTo>
                <a:lnTo>
                  <a:pt x="1036" y="1427"/>
                </a:lnTo>
                <a:lnTo>
                  <a:pt x="1027" y="1418"/>
                </a:lnTo>
                <a:lnTo>
                  <a:pt x="1027" y="1418"/>
                </a:lnTo>
                <a:lnTo>
                  <a:pt x="1009" y="1393"/>
                </a:lnTo>
                <a:lnTo>
                  <a:pt x="998" y="1377"/>
                </a:lnTo>
                <a:lnTo>
                  <a:pt x="988" y="1355"/>
                </a:lnTo>
                <a:lnTo>
                  <a:pt x="988" y="1355"/>
                </a:lnTo>
                <a:lnTo>
                  <a:pt x="968" y="1309"/>
                </a:lnTo>
                <a:lnTo>
                  <a:pt x="942" y="1236"/>
                </a:lnTo>
                <a:lnTo>
                  <a:pt x="892" y="1105"/>
                </a:lnTo>
                <a:lnTo>
                  <a:pt x="892" y="1105"/>
                </a:lnTo>
                <a:lnTo>
                  <a:pt x="853" y="985"/>
                </a:lnTo>
                <a:lnTo>
                  <a:pt x="826" y="905"/>
                </a:lnTo>
                <a:lnTo>
                  <a:pt x="826" y="905"/>
                </a:lnTo>
                <a:lnTo>
                  <a:pt x="824" y="904"/>
                </a:lnTo>
                <a:lnTo>
                  <a:pt x="822" y="896"/>
                </a:lnTo>
                <a:lnTo>
                  <a:pt x="822" y="886"/>
                </a:lnTo>
                <a:lnTo>
                  <a:pt x="824" y="880"/>
                </a:lnTo>
                <a:lnTo>
                  <a:pt x="828" y="873"/>
                </a:lnTo>
                <a:lnTo>
                  <a:pt x="828" y="873"/>
                </a:lnTo>
                <a:lnTo>
                  <a:pt x="835" y="861"/>
                </a:lnTo>
                <a:lnTo>
                  <a:pt x="838" y="850"/>
                </a:lnTo>
                <a:lnTo>
                  <a:pt x="840" y="841"/>
                </a:lnTo>
                <a:lnTo>
                  <a:pt x="840" y="841"/>
                </a:lnTo>
                <a:lnTo>
                  <a:pt x="824" y="790"/>
                </a:lnTo>
                <a:lnTo>
                  <a:pt x="812" y="751"/>
                </a:lnTo>
                <a:lnTo>
                  <a:pt x="804" y="729"/>
                </a:lnTo>
                <a:lnTo>
                  <a:pt x="804" y="729"/>
                </a:lnTo>
                <a:lnTo>
                  <a:pt x="803" y="708"/>
                </a:lnTo>
                <a:lnTo>
                  <a:pt x="803" y="695"/>
                </a:lnTo>
                <a:lnTo>
                  <a:pt x="803" y="695"/>
                </a:lnTo>
                <a:lnTo>
                  <a:pt x="861" y="715"/>
                </a:lnTo>
                <a:lnTo>
                  <a:pt x="910" y="729"/>
                </a:lnTo>
                <a:lnTo>
                  <a:pt x="933" y="735"/>
                </a:lnTo>
                <a:lnTo>
                  <a:pt x="950" y="736"/>
                </a:lnTo>
                <a:lnTo>
                  <a:pt x="950" y="736"/>
                </a:lnTo>
                <a:lnTo>
                  <a:pt x="963" y="735"/>
                </a:lnTo>
                <a:lnTo>
                  <a:pt x="975" y="731"/>
                </a:lnTo>
                <a:lnTo>
                  <a:pt x="988" y="724"/>
                </a:lnTo>
                <a:lnTo>
                  <a:pt x="998" y="715"/>
                </a:lnTo>
                <a:lnTo>
                  <a:pt x="1020" y="692"/>
                </a:lnTo>
                <a:lnTo>
                  <a:pt x="1032" y="679"/>
                </a:lnTo>
                <a:lnTo>
                  <a:pt x="1045" y="665"/>
                </a:lnTo>
                <a:lnTo>
                  <a:pt x="1045" y="665"/>
                </a:lnTo>
                <a:lnTo>
                  <a:pt x="1052" y="658"/>
                </a:lnTo>
                <a:lnTo>
                  <a:pt x="1059" y="649"/>
                </a:lnTo>
                <a:lnTo>
                  <a:pt x="1070" y="628"/>
                </a:lnTo>
                <a:lnTo>
                  <a:pt x="1080" y="601"/>
                </a:lnTo>
                <a:lnTo>
                  <a:pt x="1089" y="573"/>
                </a:lnTo>
                <a:lnTo>
                  <a:pt x="1096" y="546"/>
                </a:lnTo>
                <a:lnTo>
                  <a:pt x="1102" y="521"/>
                </a:lnTo>
                <a:lnTo>
                  <a:pt x="1105" y="487"/>
                </a:lnTo>
                <a:lnTo>
                  <a:pt x="1112" y="412"/>
                </a:lnTo>
                <a:lnTo>
                  <a:pt x="1112" y="412"/>
                </a:lnTo>
                <a:lnTo>
                  <a:pt x="1118" y="398"/>
                </a:lnTo>
                <a:lnTo>
                  <a:pt x="1123" y="382"/>
                </a:lnTo>
                <a:lnTo>
                  <a:pt x="1128" y="363"/>
                </a:lnTo>
                <a:lnTo>
                  <a:pt x="1128" y="363"/>
                </a:lnTo>
                <a:lnTo>
                  <a:pt x="1132" y="341"/>
                </a:lnTo>
                <a:lnTo>
                  <a:pt x="1136" y="316"/>
                </a:lnTo>
                <a:lnTo>
                  <a:pt x="1139" y="279"/>
                </a:lnTo>
                <a:lnTo>
                  <a:pt x="1139" y="279"/>
                </a:lnTo>
                <a:lnTo>
                  <a:pt x="1132" y="258"/>
                </a:lnTo>
                <a:lnTo>
                  <a:pt x="1118" y="215"/>
                </a:lnTo>
                <a:lnTo>
                  <a:pt x="1109" y="194"/>
                </a:lnTo>
                <a:lnTo>
                  <a:pt x="1098" y="172"/>
                </a:lnTo>
                <a:lnTo>
                  <a:pt x="1089" y="156"/>
                </a:lnTo>
                <a:lnTo>
                  <a:pt x="1086" y="151"/>
                </a:lnTo>
                <a:lnTo>
                  <a:pt x="1080" y="146"/>
                </a:lnTo>
                <a:lnTo>
                  <a:pt x="1080" y="146"/>
                </a:lnTo>
                <a:lnTo>
                  <a:pt x="1068" y="135"/>
                </a:lnTo>
                <a:lnTo>
                  <a:pt x="1059" y="126"/>
                </a:lnTo>
                <a:lnTo>
                  <a:pt x="1050" y="117"/>
                </a:lnTo>
                <a:lnTo>
                  <a:pt x="1039" y="110"/>
                </a:lnTo>
                <a:lnTo>
                  <a:pt x="1039" y="110"/>
                </a:lnTo>
                <a:lnTo>
                  <a:pt x="1009" y="96"/>
                </a:lnTo>
                <a:lnTo>
                  <a:pt x="993" y="87"/>
                </a:lnTo>
                <a:lnTo>
                  <a:pt x="972" y="82"/>
                </a:lnTo>
                <a:lnTo>
                  <a:pt x="972" y="82"/>
                </a:lnTo>
                <a:lnTo>
                  <a:pt x="968" y="74"/>
                </a:lnTo>
                <a:lnTo>
                  <a:pt x="958" y="58"/>
                </a:lnTo>
                <a:lnTo>
                  <a:pt x="942" y="39"/>
                </a:lnTo>
                <a:lnTo>
                  <a:pt x="933" y="32"/>
                </a:lnTo>
                <a:lnTo>
                  <a:pt x="926" y="25"/>
                </a:lnTo>
                <a:lnTo>
                  <a:pt x="926" y="25"/>
                </a:lnTo>
                <a:lnTo>
                  <a:pt x="902" y="14"/>
                </a:lnTo>
                <a:lnTo>
                  <a:pt x="876" y="7"/>
                </a:lnTo>
                <a:lnTo>
                  <a:pt x="851" y="1"/>
                </a:lnTo>
                <a:lnTo>
                  <a:pt x="842" y="0"/>
                </a:lnTo>
                <a:lnTo>
                  <a:pt x="835" y="1"/>
                </a:lnTo>
                <a:lnTo>
                  <a:pt x="835" y="1"/>
                </a:lnTo>
                <a:lnTo>
                  <a:pt x="815" y="9"/>
                </a:lnTo>
                <a:lnTo>
                  <a:pt x="785" y="19"/>
                </a:lnTo>
                <a:lnTo>
                  <a:pt x="753" y="28"/>
                </a:lnTo>
                <a:lnTo>
                  <a:pt x="735" y="35"/>
                </a:lnTo>
                <a:lnTo>
                  <a:pt x="735" y="35"/>
                </a:lnTo>
                <a:lnTo>
                  <a:pt x="717" y="46"/>
                </a:lnTo>
                <a:lnTo>
                  <a:pt x="707" y="53"/>
                </a:lnTo>
                <a:lnTo>
                  <a:pt x="696" y="62"/>
                </a:lnTo>
                <a:lnTo>
                  <a:pt x="696" y="62"/>
                </a:lnTo>
                <a:lnTo>
                  <a:pt x="675" y="85"/>
                </a:lnTo>
                <a:lnTo>
                  <a:pt x="664" y="96"/>
                </a:lnTo>
                <a:lnTo>
                  <a:pt x="660" y="105"/>
                </a:lnTo>
                <a:lnTo>
                  <a:pt x="660" y="105"/>
                </a:lnTo>
                <a:lnTo>
                  <a:pt x="657" y="140"/>
                </a:lnTo>
                <a:lnTo>
                  <a:pt x="655" y="170"/>
                </a:lnTo>
                <a:lnTo>
                  <a:pt x="655" y="170"/>
                </a:lnTo>
                <a:close/>
                <a:moveTo>
                  <a:pt x="518" y="845"/>
                </a:moveTo>
                <a:lnTo>
                  <a:pt x="559" y="859"/>
                </a:lnTo>
                <a:lnTo>
                  <a:pt x="559" y="859"/>
                </a:lnTo>
                <a:lnTo>
                  <a:pt x="557" y="891"/>
                </a:lnTo>
                <a:lnTo>
                  <a:pt x="555" y="941"/>
                </a:lnTo>
                <a:lnTo>
                  <a:pt x="555" y="941"/>
                </a:lnTo>
                <a:lnTo>
                  <a:pt x="554" y="980"/>
                </a:lnTo>
                <a:lnTo>
                  <a:pt x="552" y="1003"/>
                </a:lnTo>
                <a:lnTo>
                  <a:pt x="552" y="1003"/>
                </a:lnTo>
                <a:lnTo>
                  <a:pt x="550" y="1001"/>
                </a:lnTo>
                <a:lnTo>
                  <a:pt x="546" y="996"/>
                </a:lnTo>
                <a:lnTo>
                  <a:pt x="541" y="984"/>
                </a:lnTo>
                <a:lnTo>
                  <a:pt x="537" y="962"/>
                </a:lnTo>
                <a:lnTo>
                  <a:pt x="537" y="962"/>
                </a:lnTo>
                <a:lnTo>
                  <a:pt x="534" y="930"/>
                </a:lnTo>
                <a:lnTo>
                  <a:pt x="530" y="911"/>
                </a:lnTo>
                <a:lnTo>
                  <a:pt x="530" y="911"/>
                </a:lnTo>
                <a:lnTo>
                  <a:pt x="523" y="872"/>
                </a:lnTo>
                <a:lnTo>
                  <a:pt x="518" y="845"/>
                </a:lnTo>
                <a:lnTo>
                  <a:pt x="518" y="8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pptx817_ピッチャーのシルエット（３）</dc:title>
  <dc:subject>pptx817_ピッチャーのシルエット（３）</dc:subject>
  <dc:creator>Digipot.net</dc:creator>
  <cp:revision>1</cp:revision>
  <dcterms:created xsi:type="dcterms:W3CDTF">2018-05-20T00:31:01Z</dcterms:created>
  <dcterms:modified xsi:type="dcterms:W3CDTF">2018-07-24T05:32:10Z</dcterms:modified>
  <cp:version>1</cp:version>
</cp:coreProperties>
</file>